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svg" ContentType="image/svg+xml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2" r:id="rId4"/>
    <p:sldId id="263" r:id="rId5"/>
    <p:sldId id="266" r:id="rId6"/>
    <p:sldId id="264" r:id="rId7"/>
    <p:sldId id="258" r:id="rId8"/>
    <p:sldId id="268" r:id="rId9"/>
    <p:sldId id="269" r:id="rId10"/>
    <p:sldId id="259" r:id="rId11"/>
    <p:sldId id="261" r:id="rId12"/>
    <p:sldId id="267" r:id="rId13"/>
    <p:sldId id="26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200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44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10" Type="http://schemas.openxmlformats.org/officeDocument/2006/relationships/image" Target="../media/image27.svg"/><Relationship Id="rId4" Type="http://schemas.openxmlformats.org/officeDocument/2006/relationships/image" Target="../media/image21.svg"/><Relationship Id="rId9" Type="http://schemas.openxmlformats.org/officeDocument/2006/relationships/image" Target="../media/image26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10" Type="http://schemas.openxmlformats.org/officeDocument/2006/relationships/image" Target="../media/image27.svg"/><Relationship Id="rId4" Type="http://schemas.openxmlformats.org/officeDocument/2006/relationships/image" Target="../media/image21.svg"/><Relationship Id="rId9" Type="http://schemas.openxmlformats.org/officeDocument/2006/relationships/image" Target="../media/image2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0F848A-27F5-4A7D-9268-BC79FCDC223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9AB066C6-637E-41F7-99A9-D72407BD7439}">
      <dgm:prSet/>
      <dgm:spPr/>
      <dgm:t>
        <a:bodyPr/>
        <a:lstStyle/>
        <a:p>
          <a:r>
            <a:rPr lang="fr-FR"/>
            <a:t>Utilisation de PHP et SQL pour gérer les bases de données (récupérer les informations ou en ajouter)</a:t>
          </a:r>
          <a:endParaRPr lang="en-US"/>
        </a:p>
      </dgm:t>
    </dgm:pt>
    <dgm:pt modelId="{EC728C38-84A5-47A4-B520-73DA4B8DBC4F}" type="parTrans" cxnId="{BD7EC4E0-2D2D-4B6E-A4B2-A86B90C05B04}">
      <dgm:prSet/>
      <dgm:spPr/>
      <dgm:t>
        <a:bodyPr/>
        <a:lstStyle/>
        <a:p>
          <a:endParaRPr lang="en-US"/>
        </a:p>
      </dgm:t>
    </dgm:pt>
    <dgm:pt modelId="{6475B0D8-88BE-4FE8-9BA0-CA745CD29106}" type="sibTrans" cxnId="{BD7EC4E0-2D2D-4B6E-A4B2-A86B90C05B04}">
      <dgm:prSet/>
      <dgm:spPr/>
      <dgm:t>
        <a:bodyPr/>
        <a:lstStyle/>
        <a:p>
          <a:endParaRPr lang="en-US"/>
        </a:p>
      </dgm:t>
    </dgm:pt>
    <dgm:pt modelId="{B5F7845E-1B57-4A04-9DB3-78D01A0BDFBB}">
      <dgm:prSet/>
      <dgm:spPr/>
      <dgm:t>
        <a:bodyPr/>
        <a:lstStyle/>
        <a:p>
          <a:r>
            <a:rPr lang="fr-FR"/>
            <a:t>Utilisation de HTML</a:t>
          </a:r>
          <a:endParaRPr lang="en-US"/>
        </a:p>
      </dgm:t>
    </dgm:pt>
    <dgm:pt modelId="{1992B1E9-5D33-49AF-A86B-2D08024F8E30}" type="parTrans" cxnId="{B67D067C-ECE1-4C0F-A0ED-93D5092D8DEA}">
      <dgm:prSet/>
      <dgm:spPr/>
      <dgm:t>
        <a:bodyPr/>
        <a:lstStyle/>
        <a:p>
          <a:endParaRPr lang="en-US"/>
        </a:p>
      </dgm:t>
    </dgm:pt>
    <dgm:pt modelId="{4E32EA8C-F830-4995-BB4F-2DE2B0C64819}" type="sibTrans" cxnId="{B67D067C-ECE1-4C0F-A0ED-93D5092D8DEA}">
      <dgm:prSet/>
      <dgm:spPr/>
      <dgm:t>
        <a:bodyPr/>
        <a:lstStyle/>
        <a:p>
          <a:endParaRPr lang="en-US"/>
        </a:p>
      </dgm:t>
    </dgm:pt>
    <dgm:pt modelId="{D26C0DB4-50D7-4628-A9CD-D3BAFDA7871E}">
      <dgm:prSet/>
      <dgm:spPr/>
      <dgm:t>
        <a:bodyPr/>
        <a:lstStyle/>
        <a:p>
          <a:r>
            <a:rPr lang="fr-FR" dirty="0"/>
            <a:t>Utilisation de CSS, Bootstrap et JQuery pour le style</a:t>
          </a:r>
          <a:endParaRPr lang="en-US" dirty="0"/>
        </a:p>
      </dgm:t>
    </dgm:pt>
    <dgm:pt modelId="{C7F976FE-19BA-4741-BCCE-8B12C1CFC4BC}" type="parTrans" cxnId="{1C1DDFA6-6643-49D4-9703-74951373A4E9}">
      <dgm:prSet/>
      <dgm:spPr/>
      <dgm:t>
        <a:bodyPr/>
        <a:lstStyle/>
        <a:p>
          <a:endParaRPr lang="en-US"/>
        </a:p>
      </dgm:t>
    </dgm:pt>
    <dgm:pt modelId="{785055DA-40D0-466F-8DBD-6F33EAD8AAE6}" type="sibTrans" cxnId="{1C1DDFA6-6643-49D4-9703-74951373A4E9}">
      <dgm:prSet/>
      <dgm:spPr/>
      <dgm:t>
        <a:bodyPr/>
        <a:lstStyle/>
        <a:p>
          <a:endParaRPr lang="en-US"/>
        </a:p>
      </dgm:t>
    </dgm:pt>
    <dgm:pt modelId="{27D713A2-B36F-4D03-9A24-3EDB0419FC6C}" type="pres">
      <dgm:prSet presAssocID="{A10F848A-27F5-4A7D-9268-BC79FCDC2232}" presName="root" presStyleCnt="0">
        <dgm:presLayoutVars>
          <dgm:dir/>
          <dgm:resizeHandles val="exact"/>
        </dgm:presLayoutVars>
      </dgm:prSet>
      <dgm:spPr/>
    </dgm:pt>
    <dgm:pt modelId="{34658BED-27E9-4B5C-8B55-FBCC96407225}" type="pres">
      <dgm:prSet presAssocID="{9AB066C6-637E-41F7-99A9-D72407BD7439}" presName="compNode" presStyleCnt="0"/>
      <dgm:spPr/>
    </dgm:pt>
    <dgm:pt modelId="{1E024714-B562-4D1B-B545-673957C4F4B3}" type="pres">
      <dgm:prSet presAssocID="{9AB066C6-637E-41F7-99A9-D72407BD7439}" presName="bgRect" presStyleLbl="bgShp" presStyleIdx="0" presStyleCnt="3"/>
      <dgm:spPr/>
    </dgm:pt>
    <dgm:pt modelId="{D3D811B3-8529-46C3-AF49-078AF3AC1E78}" type="pres">
      <dgm:prSet presAssocID="{9AB066C6-637E-41F7-99A9-D72407BD743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9AAF6642-3EEE-425A-9CE7-909D1C6B7611}" type="pres">
      <dgm:prSet presAssocID="{9AB066C6-637E-41F7-99A9-D72407BD7439}" presName="spaceRect" presStyleCnt="0"/>
      <dgm:spPr/>
    </dgm:pt>
    <dgm:pt modelId="{C1F26EFE-0EF6-42E1-A1A6-BAA828572EB7}" type="pres">
      <dgm:prSet presAssocID="{9AB066C6-637E-41F7-99A9-D72407BD7439}" presName="parTx" presStyleLbl="revTx" presStyleIdx="0" presStyleCnt="3">
        <dgm:presLayoutVars>
          <dgm:chMax val="0"/>
          <dgm:chPref val="0"/>
        </dgm:presLayoutVars>
      </dgm:prSet>
      <dgm:spPr/>
    </dgm:pt>
    <dgm:pt modelId="{9534189B-9D9A-49DA-875D-0717F9638E08}" type="pres">
      <dgm:prSet presAssocID="{6475B0D8-88BE-4FE8-9BA0-CA745CD29106}" presName="sibTrans" presStyleCnt="0"/>
      <dgm:spPr/>
    </dgm:pt>
    <dgm:pt modelId="{FCAEF64D-161D-4C96-875D-0B8878400AB4}" type="pres">
      <dgm:prSet presAssocID="{B5F7845E-1B57-4A04-9DB3-78D01A0BDFBB}" presName="compNode" presStyleCnt="0"/>
      <dgm:spPr/>
    </dgm:pt>
    <dgm:pt modelId="{B3AE950E-2C53-464B-90F6-FB471B4949D0}" type="pres">
      <dgm:prSet presAssocID="{B5F7845E-1B57-4A04-9DB3-78D01A0BDFBB}" presName="bgRect" presStyleLbl="bgShp" presStyleIdx="1" presStyleCnt="3"/>
      <dgm:spPr/>
    </dgm:pt>
    <dgm:pt modelId="{A15FF3B1-C65B-4900-9885-28BF35CB5CC0}" type="pres">
      <dgm:prSet presAssocID="{B5F7845E-1B57-4A04-9DB3-78D01A0BDFB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7C007C67-61A7-4153-8B61-277E7213D391}" type="pres">
      <dgm:prSet presAssocID="{B5F7845E-1B57-4A04-9DB3-78D01A0BDFBB}" presName="spaceRect" presStyleCnt="0"/>
      <dgm:spPr/>
    </dgm:pt>
    <dgm:pt modelId="{DD6BCAA6-3BE9-4B60-A010-78846F262C93}" type="pres">
      <dgm:prSet presAssocID="{B5F7845E-1B57-4A04-9DB3-78D01A0BDFBB}" presName="parTx" presStyleLbl="revTx" presStyleIdx="1" presStyleCnt="3">
        <dgm:presLayoutVars>
          <dgm:chMax val="0"/>
          <dgm:chPref val="0"/>
        </dgm:presLayoutVars>
      </dgm:prSet>
      <dgm:spPr/>
    </dgm:pt>
    <dgm:pt modelId="{08F3A56C-8D0F-43E9-9D4C-CEBE3EC3B342}" type="pres">
      <dgm:prSet presAssocID="{4E32EA8C-F830-4995-BB4F-2DE2B0C64819}" presName="sibTrans" presStyleCnt="0"/>
      <dgm:spPr/>
    </dgm:pt>
    <dgm:pt modelId="{1DA3609E-C3FC-4A89-9353-7717EBB1FCBD}" type="pres">
      <dgm:prSet presAssocID="{D26C0DB4-50D7-4628-A9CD-D3BAFDA7871E}" presName="compNode" presStyleCnt="0"/>
      <dgm:spPr/>
    </dgm:pt>
    <dgm:pt modelId="{ABF42433-1110-4FE3-B6E3-53C9BD714D13}" type="pres">
      <dgm:prSet presAssocID="{D26C0DB4-50D7-4628-A9CD-D3BAFDA7871E}" presName="bgRect" presStyleLbl="bgShp" presStyleIdx="2" presStyleCnt="3"/>
      <dgm:spPr/>
    </dgm:pt>
    <dgm:pt modelId="{957EEC00-7E44-4FE7-A762-CF23527C8F9A}" type="pres">
      <dgm:prSet presAssocID="{D26C0DB4-50D7-4628-A9CD-D3BAFDA7871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2B6D838E-38A2-4F88-866A-66BE162053FD}" type="pres">
      <dgm:prSet presAssocID="{D26C0DB4-50D7-4628-A9CD-D3BAFDA7871E}" presName="spaceRect" presStyleCnt="0"/>
      <dgm:spPr/>
    </dgm:pt>
    <dgm:pt modelId="{A50C8A9E-C22B-4AF1-8021-A93C279ED0E6}" type="pres">
      <dgm:prSet presAssocID="{D26C0DB4-50D7-4628-A9CD-D3BAFDA7871E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802B3E2F-7971-49E5-AEBF-4FF841C229D3}" type="presOf" srcId="{D26C0DB4-50D7-4628-A9CD-D3BAFDA7871E}" destId="{A50C8A9E-C22B-4AF1-8021-A93C279ED0E6}" srcOrd="0" destOrd="0" presId="urn:microsoft.com/office/officeart/2018/2/layout/IconVerticalSolidList"/>
    <dgm:cxn modelId="{3A9A9362-4D8E-460C-AB87-CC0A4F7C75C4}" type="presOf" srcId="{9AB066C6-637E-41F7-99A9-D72407BD7439}" destId="{C1F26EFE-0EF6-42E1-A1A6-BAA828572EB7}" srcOrd="0" destOrd="0" presId="urn:microsoft.com/office/officeart/2018/2/layout/IconVerticalSolidList"/>
    <dgm:cxn modelId="{B67D067C-ECE1-4C0F-A0ED-93D5092D8DEA}" srcId="{A10F848A-27F5-4A7D-9268-BC79FCDC2232}" destId="{B5F7845E-1B57-4A04-9DB3-78D01A0BDFBB}" srcOrd="1" destOrd="0" parTransId="{1992B1E9-5D33-49AF-A86B-2D08024F8E30}" sibTransId="{4E32EA8C-F830-4995-BB4F-2DE2B0C64819}"/>
    <dgm:cxn modelId="{1C1DDFA6-6643-49D4-9703-74951373A4E9}" srcId="{A10F848A-27F5-4A7D-9268-BC79FCDC2232}" destId="{D26C0DB4-50D7-4628-A9CD-D3BAFDA7871E}" srcOrd="2" destOrd="0" parTransId="{C7F976FE-19BA-4741-BCCE-8B12C1CFC4BC}" sibTransId="{785055DA-40D0-466F-8DBD-6F33EAD8AAE6}"/>
    <dgm:cxn modelId="{544664C7-3D74-4CF2-80F7-47D2E2688DB4}" type="presOf" srcId="{B5F7845E-1B57-4A04-9DB3-78D01A0BDFBB}" destId="{DD6BCAA6-3BE9-4B60-A010-78846F262C93}" srcOrd="0" destOrd="0" presId="urn:microsoft.com/office/officeart/2018/2/layout/IconVerticalSolidList"/>
    <dgm:cxn modelId="{6E7289DA-F60B-409F-AAA4-5F4BB1D4F854}" type="presOf" srcId="{A10F848A-27F5-4A7D-9268-BC79FCDC2232}" destId="{27D713A2-B36F-4D03-9A24-3EDB0419FC6C}" srcOrd="0" destOrd="0" presId="urn:microsoft.com/office/officeart/2018/2/layout/IconVerticalSolidList"/>
    <dgm:cxn modelId="{BD7EC4E0-2D2D-4B6E-A4B2-A86B90C05B04}" srcId="{A10F848A-27F5-4A7D-9268-BC79FCDC2232}" destId="{9AB066C6-637E-41F7-99A9-D72407BD7439}" srcOrd="0" destOrd="0" parTransId="{EC728C38-84A5-47A4-B520-73DA4B8DBC4F}" sibTransId="{6475B0D8-88BE-4FE8-9BA0-CA745CD29106}"/>
    <dgm:cxn modelId="{F59CD263-FB1E-407E-8EEB-3500C90DC394}" type="presParOf" srcId="{27D713A2-B36F-4D03-9A24-3EDB0419FC6C}" destId="{34658BED-27E9-4B5C-8B55-FBCC96407225}" srcOrd="0" destOrd="0" presId="urn:microsoft.com/office/officeart/2018/2/layout/IconVerticalSolidList"/>
    <dgm:cxn modelId="{0DE93496-0168-481F-83E0-41E8B7E0260D}" type="presParOf" srcId="{34658BED-27E9-4B5C-8B55-FBCC96407225}" destId="{1E024714-B562-4D1B-B545-673957C4F4B3}" srcOrd="0" destOrd="0" presId="urn:microsoft.com/office/officeart/2018/2/layout/IconVerticalSolidList"/>
    <dgm:cxn modelId="{7B26E554-3536-45C3-83C9-9B973E549970}" type="presParOf" srcId="{34658BED-27E9-4B5C-8B55-FBCC96407225}" destId="{D3D811B3-8529-46C3-AF49-078AF3AC1E78}" srcOrd="1" destOrd="0" presId="urn:microsoft.com/office/officeart/2018/2/layout/IconVerticalSolidList"/>
    <dgm:cxn modelId="{7152C130-DA2A-4AE9-A048-C0BA3BFC471C}" type="presParOf" srcId="{34658BED-27E9-4B5C-8B55-FBCC96407225}" destId="{9AAF6642-3EEE-425A-9CE7-909D1C6B7611}" srcOrd="2" destOrd="0" presId="urn:microsoft.com/office/officeart/2018/2/layout/IconVerticalSolidList"/>
    <dgm:cxn modelId="{CF8B37C7-DA3A-4A10-9C63-03CB2F2FC7F8}" type="presParOf" srcId="{34658BED-27E9-4B5C-8B55-FBCC96407225}" destId="{C1F26EFE-0EF6-42E1-A1A6-BAA828572EB7}" srcOrd="3" destOrd="0" presId="urn:microsoft.com/office/officeart/2018/2/layout/IconVerticalSolidList"/>
    <dgm:cxn modelId="{8B8A8D74-0FF4-4742-8841-C3AE7BF25F4E}" type="presParOf" srcId="{27D713A2-B36F-4D03-9A24-3EDB0419FC6C}" destId="{9534189B-9D9A-49DA-875D-0717F9638E08}" srcOrd="1" destOrd="0" presId="urn:microsoft.com/office/officeart/2018/2/layout/IconVerticalSolidList"/>
    <dgm:cxn modelId="{C14AEBF5-FBC7-475F-8FA4-6FA168C329FF}" type="presParOf" srcId="{27D713A2-B36F-4D03-9A24-3EDB0419FC6C}" destId="{FCAEF64D-161D-4C96-875D-0B8878400AB4}" srcOrd="2" destOrd="0" presId="urn:microsoft.com/office/officeart/2018/2/layout/IconVerticalSolidList"/>
    <dgm:cxn modelId="{872C67AB-8F6C-4817-B9D0-F61A3F79BAAC}" type="presParOf" srcId="{FCAEF64D-161D-4C96-875D-0B8878400AB4}" destId="{B3AE950E-2C53-464B-90F6-FB471B4949D0}" srcOrd="0" destOrd="0" presId="urn:microsoft.com/office/officeart/2018/2/layout/IconVerticalSolidList"/>
    <dgm:cxn modelId="{411908C6-6C09-4484-AFD2-755952A80BBA}" type="presParOf" srcId="{FCAEF64D-161D-4C96-875D-0B8878400AB4}" destId="{A15FF3B1-C65B-4900-9885-28BF35CB5CC0}" srcOrd="1" destOrd="0" presId="urn:microsoft.com/office/officeart/2018/2/layout/IconVerticalSolidList"/>
    <dgm:cxn modelId="{8AA84340-1F9A-4A5D-9DAF-0E3CAF36BC69}" type="presParOf" srcId="{FCAEF64D-161D-4C96-875D-0B8878400AB4}" destId="{7C007C67-61A7-4153-8B61-277E7213D391}" srcOrd="2" destOrd="0" presId="urn:microsoft.com/office/officeart/2018/2/layout/IconVerticalSolidList"/>
    <dgm:cxn modelId="{51E71923-2822-4E79-B320-3DA04EA67AAF}" type="presParOf" srcId="{FCAEF64D-161D-4C96-875D-0B8878400AB4}" destId="{DD6BCAA6-3BE9-4B60-A010-78846F262C93}" srcOrd="3" destOrd="0" presId="urn:microsoft.com/office/officeart/2018/2/layout/IconVerticalSolidList"/>
    <dgm:cxn modelId="{A408E071-5641-4026-A9BC-FFE695270E4F}" type="presParOf" srcId="{27D713A2-B36F-4D03-9A24-3EDB0419FC6C}" destId="{08F3A56C-8D0F-43E9-9D4C-CEBE3EC3B342}" srcOrd="3" destOrd="0" presId="urn:microsoft.com/office/officeart/2018/2/layout/IconVerticalSolidList"/>
    <dgm:cxn modelId="{A8046F63-4AF7-415A-BE7E-06AFB18829BB}" type="presParOf" srcId="{27D713A2-B36F-4D03-9A24-3EDB0419FC6C}" destId="{1DA3609E-C3FC-4A89-9353-7717EBB1FCBD}" srcOrd="4" destOrd="0" presId="urn:microsoft.com/office/officeart/2018/2/layout/IconVerticalSolidList"/>
    <dgm:cxn modelId="{E6503C1A-212A-4CEC-B7FA-DE34CBDD668F}" type="presParOf" srcId="{1DA3609E-C3FC-4A89-9353-7717EBB1FCBD}" destId="{ABF42433-1110-4FE3-B6E3-53C9BD714D13}" srcOrd="0" destOrd="0" presId="urn:microsoft.com/office/officeart/2018/2/layout/IconVerticalSolidList"/>
    <dgm:cxn modelId="{E9C94E90-5E81-444C-832E-60FF0E924927}" type="presParOf" srcId="{1DA3609E-C3FC-4A89-9353-7717EBB1FCBD}" destId="{957EEC00-7E44-4FE7-A762-CF23527C8F9A}" srcOrd="1" destOrd="0" presId="urn:microsoft.com/office/officeart/2018/2/layout/IconVerticalSolidList"/>
    <dgm:cxn modelId="{6774D0D4-AB0C-4F39-BCF8-DF6995255EB9}" type="presParOf" srcId="{1DA3609E-C3FC-4A89-9353-7717EBB1FCBD}" destId="{2B6D838E-38A2-4F88-866A-66BE162053FD}" srcOrd="2" destOrd="0" presId="urn:microsoft.com/office/officeart/2018/2/layout/IconVerticalSolidList"/>
    <dgm:cxn modelId="{42C7A306-810C-4EE9-857A-386FC569E077}" type="presParOf" srcId="{1DA3609E-C3FC-4A89-9353-7717EBB1FCBD}" destId="{A50C8A9E-C22B-4AF1-8021-A93C279ED0E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66A9602-4906-4618-9713-9EDF965FC919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77BB216B-4F93-499B-BD78-42B960CB5ECA}">
      <dgm:prSet/>
      <dgm:spPr/>
      <dgm:t>
        <a:bodyPr/>
        <a:lstStyle/>
        <a:p>
          <a:r>
            <a:rPr lang="fr-FR"/>
            <a:t>Page d’accueil </a:t>
          </a:r>
          <a:endParaRPr lang="en-US"/>
        </a:p>
      </dgm:t>
    </dgm:pt>
    <dgm:pt modelId="{4C48BA0E-93DB-42E1-8F4F-5D213E58EA85}" type="parTrans" cxnId="{F77C34B2-3FC5-4DB8-A5BC-54DF2B4BF4DC}">
      <dgm:prSet/>
      <dgm:spPr/>
      <dgm:t>
        <a:bodyPr/>
        <a:lstStyle/>
        <a:p>
          <a:endParaRPr lang="en-US"/>
        </a:p>
      </dgm:t>
    </dgm:pt>
    <dgm:pt modelId="{38A0DC2C-DB74-4F7A-A31B-17B05D25295A}" type="sibTrans" cxnId="{F77C34B2-3FC5-4DB8-A5BC-54DF2B4BF4DC}">
      <dgm:prSet/>
      <dgm:spPr/>
      <dgm:t>
        <a:bodyPr/>
        <a:lstStyle/>
        <a:p>
          <a:endParaRPr lang="en-US"/>
        </a:p>
      </dgm:t>
    </dgm:pt>
    <dgm:pt modelId="{71E70F8C-4C58-4934-8F9F-C6BD8CB9DA64}">
      <dgm:prSet/>
      <dgm:spPr/>
      <dgm:t>
        <a:bodyPr/>
        <a:lstStyle/>
        <a:p>
          <a:r>
            <a:rPr lang="fr-FR"/>
            <a:t>S’idendifier en tant que admin ou acheteur</a:t>
          </a:r>
          <a:endParaRPr lang="en-US"/>
        </a:p>
      </dgm:t>
    </dgm:pt>
    <dgm:pt modelId="{973790D7-CDFD-48D6-B8C7-ECA276A9A90C}" type="parTrans" cxnId="{41824821-2638-496E-93C7-D1AEE7B0B068}">
      <dgm:prSet/>
      <dgm:spPr/>
      <dgm:t>
        <a:bodyPr/>
        <a:lstStyle/>
        <a:p>
          <a:endParaRPr lang="en-US"/>
        </a:p>
      </dgm:t>
    </dgm:pt>
    <dgm:pt modelId="{448F14DA-00AB-478A-A6AF-AA1A65D23FB0}" type="sibTrans" cxnId="{41824821-2638-496E-93C7-D1AEE7B0B068}">
      <dgm:prSet/>
      <dgm:spPr/>
      <dgm:t>
        <a:bodyPr/>
        <a:lstStyle/>
        <a:p>
          <a:endParaRPr lang="en-US"/>
        </a:p>
      </dgm:t>
    </dgm:pt>
    <dgm:pt modelId="{0CE05E90-5103-4511-946A-CF07706F4A1E}">
      <dgm:prSet/>
      <dgm:spPr/>
      <dgm:t>
        <a:bodyPr/>
        <a:lstStyle/>
        <a:p>
          <a:r>
            <a:rPr lang="fr-FR"/>
            <a:t>Ajouter des articles selon la catégorie au panier</a:t>
          </a:r>
          <a:endParaRPr lang="en-US"/>
        </a:p>
      </dgm:t>
    </dgm:pt>
    <dgm:pt modelId="{3A31487D-135A-4233-9E98-7AAA2B676893}" type="parTrans" cxnId="{3D235174-7518-4D1F-9F3A-626222681A39}">
      <dgm:prSet/>
      <dgm:spPr/>
      <dgm:t>
        <a:bodyPr/>
        <a:lstStyle/>
        <a:p>
          <a:endParaRPr lang="en-US"/>
        </a:p>
      </dgm:t>
    </dgm:pt>
    <dgm:pt modelId="{3C39E7F7-DC79-41FE-9B22-53E2CD003B58}" type="sibTrans" cxnId="{3D235174-7518-4D1F-9F3A-626222681A39}">
      <dgm:prSet/>
      <dgm:spPr/>
      <dgm:t>
        <a:bodyPr/>
        <a:lstStyle/>
        <a:p>
          <a:endParaRPr lang="en-US"/>
        </a:p>
      </dgm:t>
    </dgm:pt>
    <dgm:pt modelId="{C800D444-2563-43E3-B5C0-9310DCFF1448}">
      <dgm:prSet/>
      <dgm:spPr/>
      <dgm:t>
        <a:bodyPr/>
        <a:lstStyle/>
        <a:p>
          <a:r>
            <a:rPr lang="fr-FR"/>
            <a:t>Acheter des articles</a:t>
          </a:r>
          <a:endParaRPr lang="en-US"/>
        </a:p>
      </dgm:t>
    </dgm:pt>
    <dgm:pt modelId="{01DDC2D5-D454-4444-9665-2388765D28D6}" type="parTrans" cxnId="{718EA058-FB8D-4C15-9913-65779AA3E22F}">
      <dgm:prSet/>
      <dgm:spPr/>
      <dgm:t>
        <a:bodyPr/>
        <a:lstStyle/>
        <a:p>
          <a:endParaRPr lang="en-US"/>
        </a:p>
      </dgm:t>
    </dgm:pt>
    <dgm:pt modelId="{BB8307CA-2117-4978-8294-AC2D2AFC8107}" type="sibTrans" cxnId="{718EA058-FB8D-4C15-9913-65779AA3E22F}">
      <dgm:prSet/>
      <dgm:spPr/>
      <dgm:t>
        <a:bodyPr/>
        <a:lstStyle/>
        <a:p>
          <a:endParaRPr lang="en-US"/>
        </a:p>
      </dgm:t>
    </dgm:pt>
    <dgm:pt modelId="{22F831C8-BBE3-4002-B85B-65123D97E7EB}">
      <dgm:prSet/>
      <dgm:spPr/>
      <dgm:t>
        <a:bodyPr/>
        <a:lstStyle/>
        <a:p>
          <a:r>
            <a:rPr lang="fr-FR"/>
            <a:t>Ajouter ou supprimer des vendeurs ou acheteurs (admin)</a:t>
          </a:r>
          <a:endParaRPr lang="en-US"/>
        </a:p>
      </dgm:t>
    </dgm:pt>
    <dgm:pt modelId="{525CC70A-0AB2-4412-8385-6660A18D383B}" type="parTrans" cxnId="{F15E12BE-8C64-480E-90CC-537C91BEF788}">
      <dgm:prSet/>
      <dgm:spPr/>
      <dgm:t>
        <a:bodyPr/>
        <a:lstStyle/>
        <a:p>
          <a:endParaRPr lang="en-US"/>
        </a:p>
      </dgm:t>
    </dgm:pt>
    <dgm:pt modelId="{1ADE4ACE-8642-4654-B22B-F5FE6812927F}" type="sibTrans" cxnId="{F15E12BE-8C64-480E-90CC-537C91BEF788}">
      <dgm:prSet/>
      <dgm:spPr/>
      <dgm:t>
        <a:bodyPr/>
        <a:lstStyle/>
        <a:p>
          <a:endParaRPr lang="en-US"/>
        </a:p>
      </dgm:t>
    </dgm:pt>
    <dgm:pt modelId="{653B66CF-3AE4-45AB-804D-07D86B92ADC1}" type="pres">
      <dgm:prSet presAssocID="{166A9602-4906-4618-9713-9EDF965FC919}" presName="root" presStyleCnt="0">
        <dgm:presLayoutVars>
          <dgm:dir/>
          <dgm:resizeHandles val="exact"/>
        </dgm:presLayoutVars>
      </dgm:prSet>
      <dgm:spPr/>
    </dgm:pt>
    <dgm:pt modelId="{0E9E79CC-102B-47CF-9CFD-010127B41E9C}" type="pres">
      <dgm:prSet presAssocID="{77BB216B-4F93-499B-BD78-42B960CB5ECA}" presName="compNode" presStyleCnt="0"/>
      <dgm:spPr/>
    </dgm:pt>
    <dgm:pt modelId="{5048B06A-AB0F-4D5A-886A-FBD525FF0C76}" type="pres">
      <dgm:prSet presAssocID="{77BB216B-4F93-499B-BD78-42B960CB5ECA}" presName="bgRect" presStyleLbl="bgShp" presStyleIdx="0" presStyleCnt="5"/>
      <dgm:spPr/>
    </dgm:pt>
    <dgm:pt modelId="{86CA32E7-D30D-4EDD-90F4-107305C05E1B}" type="pres">
      <dgm:prSet presAssocID="{77BB216B-4F93-499B-BD78-42B960CB5ECA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sed Book"/>
        </a:ext>
      </dgm:extLst>
    </dgm:pt>
    <dgm:pt modelId="{5BEDB154-33EE-49BC-A681-26DAC9A61994}" type="pres">
      <dgm:prSet presAssocID="{77BB216B-4F93-499B-BD78-42B960CB5ECA}" presName="spaceRect" presStyleCnt="0"/>
      <dgm:spPr/>
    </dgm:pt>
    <dgm:pt modelId="{C9CD7DE5-9AA3-4565-A88A-5CC53C6411D0}" type="pres">
      <dgm:prSet presAssocID="{77BB216B-4F93-499B-BD78-42B960CB5ECA}" presName="parTx" presStyleLbl="revTx" presStyleIdx="0" presStyleCnt="5">
        <dgm:presLayoutVars>
          <dgm:chMax val="0"/>
          <dgm:chPref val="0"/>
        </dgm:presLayoutVars>
      </dgm:prSet>
      <dgm:spPr/>
    </dgm:pt>
    <dgm:pt modelId="{91B40925-7CA4-44A4-88D6-C7A998EB36C5}" type="pres">
      <dgm:prSet presAssocID="{38A0DC2C-DB74-4F7A-A31B-17B05D25295A}" presName="sibTrans" presStyleCnt="0"/>
      <dgm:spPr/>
    </dgm:pt>
    <dgm:pt modelId="{831128A4-99CE-4F7C-938B-A0309B5D5CC1}" type="pres">
      <dgm:prSet presAssocID="{71E70F8C-4C58-4934-8F9F-C6BD8CB9DA64}" presName="compNode" presStyleCnt="0"/>
      <dgm:spPr/>
    </dgm:pt>
    <dgm:pt modelId="{717F9EB8-8598-4B19-B36C-6D6297694348}" type="pres">
      <dgm:prSet presAssocID="{71E70F8C-4C58-4934-8F9F-C6BD8CB9DA64}" presName="bgRect" presStyleLbl="bgShp" presStyleIdx="1" presStyleCnt="5"/>
      <dgm:spPr/>
    </dgm:pt>
    <dgm:pt modelId="{54AC2ECB-BCF9-4F34-996C-A8F1DD750FAF}" type="pres">
      <dgm:prSet presAssocID="{71E70F8C-4C58-4934-8F9F-C6BD8CB9DA64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ffice Worker"/>
        </a:ext>
      </dgm:extLst>
    </dgm:pt>
    <dgm:pt modelId="{1E0A6274-A6B6-4394-B6B9-817366485B91}" type="pres">
      <dgm:prSet presAssocID="{71E70F8C-4C58-4934-8F9F-C6BD8CB9DA64}" presName="spaceRect" presStyleCnt="0"/>
      <dgm:spPr/>
    </dgm:pt>
    <dgm:pt modelId="{1623BC70-48A1-4199-8171-EDC592C22BDA}" type="pres">
      <dgm:prSet presAssocID="{71E70F8C-4C58-4934-8F9F-C6BD8CB9DA64}" presName="parTx" presStyleLbl="revTx" presStyleIdx="1" presStyleCnt="5">
        <dgm:presLayoutVars>
          <dgm:chMax val="0"/>
          <dgm:chPref val="0"/>
        </dgm:presLayoutVars>
      </dgm:prSet>
      <dgm:spPr/>
    </dgm:pt>
    <dgm:pt modelId="{09C3139A-E229-4000-BD6A-09A996901073}" type="pres">
      <dgm:prSet presAssocID="{448F14DA-00AB-478A-A6AF-AA1A65D23FB0}" presName="sibTrans" presStyleCnt="0"/>
      <dgm:spPr/>
    </dgm:pt>
    <dgm:pt modelId="{79FD25A1-BE1C-46B8-8DE6-B26589EDD4C1}" type="pres">
      <dgm:prSet presAssocID="{0CE05E90-5103-4511-946A-CF07706F4A1E}" presName="compNode" presStyleCnt="0"/>
      <dgm:spPr/>
    </dgm:pt>
    <dgm:pt modelId="{2270EA6C-EB07-479A-9BD5-F5AAFEF331C3}" type="pres">
      <dgm:prSet presAssocID="{0CE05E90-5103-4511-946A-CF07706F4A1E}" presName="bgRect" presStyleLbl="bgShp" presStyleIdx="2" presStyleCnt="5"/>
      <dgm:spPr/>
    </dgm:pt>
    <dgm:pt modelId="{E7AE64F4-EBAA-4AFA-A9CB-1E3828559A07}" type="pres">
      <dgm:prSet presAssocID="{0CE05E90-5103-4511-946A-CF07706F4A1E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opping basket"/>
        </a:ext>
      </dgm:extLst>
    </dgm:pt>
    <dgm:pt modelId="{D6C1556F-2442-4894-A270-F416B120854E}" type="pres">
      <dgm:prSet presAssocID="{0CE05E90-5103-4511-946A-CF07706F4A1E}" presName="spaceRect" presStyleCnt="0"/>
      <dgm:spPr/>
    </dgm:pt>
    <dgm:pt modelId="{62B15886-C922-45FA-8C69-8A2C65385708}" type="pres">
      <dgm:prSet presAssocID="{0CE05E90-5103-4511-946A-CF07706F4A1E}" presName="parTx" presStyleLbl="revTx" presStyleIdx="2" presStyleCnt="5">
        <dgm:presLayoutVars>
          <dgm:chMax val="0"/>
          <dgm:chPref val="0"/>
        </dgm:presLayoutVars>
      </dgm:prSet>
      <dgm:spPr/>
    </dgm:pt>
    <dgm:pt modelId="{31BB364F-CD55-40F6-BB6B-C474FB6CE2E3}" type="pres">
      <dgm:prSet presAssocID="{3C39E7F7-DC79-41FE-9B22-53E2CD003B58}" presName="sibTrans" presStyleCnt="0"/>
      <dgm:spPr/>
    </dgm:pt>
    <dgm:pt modelId="{70F8EF31-5EBB-4E69-B4B8-3B7BB99FAD81}" type="pres">
      <dgm:prSet presAssocID="{C800D444-2563-43E3-B5C0-9310DCFF1448}" presName="compNode" presStyleCnt="0"/>
      <dgm:spPr/>
    </dgm:pt>
    <dgm:pt modelId="{EC90AE49-8233-4AB1-8B6E-AF77BF83A3CE}" type="pres">
      <dgm:prSet presAssocID="{C800D444-2563-43E3-B5C0-9310DCFF1448}" presName="bgRect" presStyleLbl="bgShp" presStyleIdx="3" presStyleCnt="5"/>
      <dgm:spPr/>
    </dgm:pt>
    <dgm:pt modelId="{A715CD0D-9FC6-43D8-9501-5395F2DB3ABE}" type="pres">
      <dgm:prSet presAssocID="{C800D444-2563-43E3-B5C0-9310DCFF1448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opping cart"/>
        </a:ext>
      </dgm:extLst>
    </dgm:pt>
    <dgm:pt modelId="{6A95FFB5-6394-403C-AA92-2CEFF176EAA5}" type="pres">
      <dgm:prSet presAssocID="{C800D444-2563-43E3-B5C0-9310DCFF1448}" presName="spaceRect" presStyleCnt="0"/>
      <dgm:spPr/>
    </dgm:pt>
    <dgm:pt modelId="{72449409-C953-48E1-87B4-6B98C7AF71F3}" type="pres">
      <dgm:prSet presAssocID="{C800D444-2563-43E3-B5C0-9310DCFF1448}" presName="parTx" presStyleLbl="revTx" presStyleIdx="3" presStyleCnt="5">
        <dgm:presLayoutVars>
          <dgm:chMax val="0"/>
          <dgm:chPref val="0"/>
        </dgm:presLayoutVars>
      </dgm:prSet>
      <dgm:spPr/>
    </dgm:pt>
    <dgm:pt modelId="{050AB12E-D482-487D-8397-964EE6FE6549}" type="pres">
      <dgm:prSet presAssocID="{BB8307CA-2117-4978-8294-AC2D2AFC8107}" presName="sibTrans" presStyleCnt="0"/>
      <dgm:spPr/>
    </dgm:pt>
    <dgm:pt modelId="{C9C87165-23DC-4D8A-B8EC-A4BAB341D317}" type="pres">
      <dgm:prSet presAssocID="{22F831C8-BBE3-4002-B85B-65123D97E7EB}" presName="compNode" presStyleCnt="0"/>
      <dgm:spPr/>
    </dgm:pt>
    <dgm:pt modelId="{DA8433F4-F680-4142-A962-D37DE41A4E20}" type="pres">
      <dgm:prSet presAssocID="{22F831C8-BBE3-4002-B85B-65123D97E7EB}" presName="bgRect" presStyleLbl="bgShp" presStyleIdx="4" presStyleCnt="5"/>
      <dgm:spPr/>
    </dgm:pt>
    <dgm:pt modelId="{562515B0-6E24-4661-8197-F32FE92FADEE}" type="pres">
      <dgm:prSet presAssocID="{22F831C8-BBE3-4002-B85B-65123D97E7EB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71DD1C19-7CA9-4735-A447-8F8EB3D2BD04}" type="pres">
      <dgm:prSet presAssocID="{22F831C8-BBE3-4002-B85B-65123D97E7EB}" presName="spaceRect" presStyleCnt="0"/>
      <dgm:spPr/>
    </dgm:pt>
    <dgm:pt modelId="{87636F8A-E25D-49BD-9038-1D7792EDCACA}" type="pres">
      <dgm:prSet presAssocID="{22F831C8-BBE3-4002-B85B-65123D97E7EB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1E944C05-2C12-4E50-AFF7-B8D4CC3C04B3}" type="presOf" srcId="{71E70F8C-4C58-4934-8F9F-C6BD8CB9DA64}" destId="{1623BC70-48A1-4199-8171-EDC592C22BDA}" srcOrd="0" destOrd="0" presId="urn:microsoft.com/office/officeart/2018/2/layout/IconVerticalSolidList"/>
    <dgm:cxn modelId="{41824821-2638-496E-93C7-D1AEE7B0B068}" srcId="{166A9602-4906-4618-9713-9EDF965FC919}" destId="{71E70F8C-4C58-4934-8F9F-C6BD8CB9DA64}" srcOrd="1" destOrd="0" parTransId="{973790D7-CDFD-48D6-B8C7-ECA276A9A90C}" sibTransId="{448F14DA-00AB-478A-A6AF-AA1A65D23FB0}"/>
    <dgm:cxn modelId="{34751051-95F3-4B30-B2A2-2FB70B92903D}" type="presOf" srcId="{C800D444-2563-43E3-B5C0-9310DCFF1448}" destId="{72449409-C953-48E1-87B4-6B98C7AF71F3}" srcOrd="0" destOrd="0" presId="urn:microsoft.com/office/officeart/2018/2/layout/IconVerticalSolidList"/>
    <dgm:cxn modelId="{3D235174-7518-4D1F-9F3A-626222681A39}" srcId="{166A9602-4906-4618-9713-9EDF965FC919}" destId="{0CE05E90-5103-4511-946A-CF07706F4A1E}" srcOrd="2" destOrd="0" parTransId="{3A31487D-135A-4233-9E98-7AAA2B676893}" sibTransId="{3C39E7F7-DC79-41FE-9B22-53E2CD003B58}"/>
    <dgm:cxn modelId="{718EA058-FB8D-4C15-9913-65779AA3E22F}" srcId="{166A9602-4906-4618-9713-9EDF965FC919}" destId="{C800D444-2563-43E3-B5C0-9310DCFF1448}" srcOrd="3" destOrd="0" parTransId="{01DDC2D5-D454-4444-9665-2388765D28D6}" sibTransId="{BB8307CA-2117-4978-8294-AC2D2AFC8107}"/>
    <dgm:cxn modelId="{A6F1A8A8-FA70-46D0-A5D1-0242C527E199}" type="presOf" srcId="{166A9602-4906-4618-9713-9EDF965FC919}" destId="{653B66CF-3AE4-45AB-804D-07D86B92ADC1}" srcOrd="0" destOrd="0" presId="urn:microsoft.com/office/officeart/2018/2/layout/IconVerticalSolidList"/>
    <dgm:cxn modelId="{43252EAA-3C33-4DD7-B274-9F78B818BDD8}" type="presOf" srcId="{22F831C8-BBE3-4002-B85B-65123D97E7EB}" destId="{87636F8A-E25D-49BD-9038-1D7792EDCACA}" srcOrd="0" destOrd="0" presId="urn:microsoft.com/office/officeart/2018/2/layout/IconVerticalSolidList"/>
    <dgm:cxn modelId="{F77C34B2-3FC5-4DB8-A5BC-54DF2B4BF4DC}" srcId="{166A9602-4906-4618-9713-9EDF965FC919}" destId="{77BB216B-4F93-499B-BD78-42B960CB5ECA}" srcOrd="0" destOrd="0" parTransId="{4C48BA0E-93DB-42E1-8F4F-5D213E58EA85}" sibTransId="{38A0DC2C-DB74-4F7A-A31B-17B05D25295A}"/>
    <dgm:cxn modelId="{F15E12BE-8C64-480E-90CC-537C91BEF788}" srcId="{166A9602-4906-4618-9713-9EDF965FC919}" destId="{22F831C8-BBE3-4002-B85B-65123D97E7EB}" srcOrd="4" destOrd="0" parTransId="{525CC70A-0AB2-4412-8385-6660A18D383B}" sibTransId="{1ADE4ACE-8642-4654-B22B-F5FE6812927F}"/>
    <dgm:cxn modelId="{1965E6E2-BB88-435A-BC1E-60DDFF425C56}" type="presOf" srcId="{0CE05E90-5103-4511-946A-CF07706F4A1E}" destId="{62B15886-C922-45FA-8C69-8A2C65385708}" srcOrd="0" destOrd="0" presId="urn:microsoft.com/office/officeart/2018/2/layout/IconVerticalSolidList"/>
    <dgm:cxn modelId="{F2296BFF-F35D-4FED-A5DB-C44D8C046430}" type="presOf" srcId="{77BB216B-4F93-499B-BD78-42B960CB5ECA}" destId="{C9CD7DE5-9AA3-4565-A88A-5CC53C6411D0}" srcOrd="0" destOrd="0" presId="urn:microsoft.com/office/officeart/2018/2/layout/IconVerticalSolidList"/>
    <dgm:cxn modelId="{7F2ADAF9-612E-46C8-9494-0CF1A555E3EF}" type="presParOf" srcId="{653B66CF-3AE4-45AB-804D-07D86B92ADC1}" destId="{0E9E79CC-102B-47CF-9CFD-010127B41E9C}" srcOrd="0" destOrd="0" presId="urn:microsoft.com/office/officeart/2018/2/layout/IconVerticalSolidList"/>
    <dgm:cxn modelId="{95061108-C715-4C82-BB46-0C5FDBCB2689}" type="presParOf" srcId="{0E9E79CC-102B-47CF-9CFD-010127B41E9C}" destId="{5048B06A-AB0F-4D5A-886A-FBD525FF0C76}" srcOrd="0" destOrd="0" presId="urn:microsoft.com/office/officeart/2018/2/layout/IconVerticalSolidList"/>
    <dgm:cxn modelId="{2A9B62AF-DD4C-4B44-B925-FBB511244C01}" type="presParOf" srcId="{0E9E79CC-102B-47CF-9CFD-010127B41E9C}" destId="{86CA32E7-D30D-4EDD-90F4-107305C05E1B}" srcOrd="1" destOrd="0" presId="urn:microsoft.com/office/officeart/2018/2/layout/IconVerticalSolidList"/>
    <dgm:cxn modelId="{CDFCA5A4-E4E5-4B92-AA60-66EF0703B217}" type="presParOf" srcId="{0E9E79CC-102B-47CF-9CFD-010127B41E9C}" destId="{5BEDB154-33EE-49BC-A681-26DAC9A61994}" srcOrd="2" destOrd="0" presId="urn:microsoft.com/office/officeart/2018/2/layout/IconVerticalSolidList"/>
    <dgm:cxn modelId="{DF06CD3E-359B-4960-90A9-8EA6EC859F6B}" type="presParOf" srcId="{0E9E79CC-102B-47CF-9CFD-010127B41E9C}" destId="{C9CD7DE5-9AA3-4565-A88A-5CC53C6411D0}" srcOrd="3" destOrd="0" presId="urn:microsoft.com/office/officeart/2018/2/layout/IconVerticalSolidList"/>
    <dgm:cxn modelId="{031FEDF5-9081-495A-AE6F-1CE4E7CFB7E9}" type="presParOf" srcId="{653B66CF-3AE4-45AB-804D-07D86B92ADC1}" destId="{91B40925-7CA4-44A4-88D6-C7A998EB36C5}" srcOrd="1" destOrd="0" presId="urn:microsoft.com/office/officeart/2018/2/layout/IconVerticalSolidList"/>
    <dgm:cxn modelId="{AE484805-0C7F-419A-B69A-150251D231EA}" type="presParOf" srcId="{653B66CF-3AE4-45AB-804D-07D86B92ADC1}" destId="{831128A4-99CE-4F7C-938B-A0309B5D5CC1}" srcOrd="2" destOrd="0" presId="urn:microsoft.com/office/officeart/2018/2/layout/IconVerticalSolidList"/>
    <dgm:cxn modelId="{1D965DDB-B6D3-48CD-9412-800F0D98D1A6}" type="presParOf" srcId="{831128A4-99CE-4F7C-938B-A0309B5D5CC1}" destId="{717F9EB8-8598-4B19-B36C-6D6297694348}" srcOrd="0" destOrd="0" presId="urn:microsoft.com/office/officeart/2018/2/layout/IconVerticalSolidList"/>
    <dgm:cxn modelId="{5BDFA9FC-0793-42AC-9E66-E9BE5D9B82B1}" type="presParOf" srcId="{831128A4-99CE-4F7C-938B-A0309B5D5CC1}" destId="{54AC2ECB-BCF9-4F34-996C-A8F1DD750FAF}" srcOrd="1" destOrd="0" presId="urn:microsoft.com/office/officeart/2018/2/layout/IconVerticalSolidList"/>
    <dgm:cxn modelId="{256FD10C-74CB-49C1-BD0B-27E3744F09D3}" type="presParOf" srcId="{831128A4-99CE-4F7C-938B-A0309B5D5CC1}" destId="{1E0A6274-A6B6-4394-B6B9-817366485B91}" srcOrd="2" destOrd="0" presId="urn:microsoft.com/office/officeart/2018/2/layout/IconVerticalSolidList"/>
    <dgm:cxn modelId="{8061150A-062C-47CC-9DF7-1B9141351E69}" type="presParOf" srcId="{831128A4-99CE-4F7C-938B-A0309B5D5CC1}" destId="{1623BC70-48A1-4199-8171-EDC592C22BDA}" srcOrd="3" destOrd="0" presId="urn:microsoft.com/office/officeart/2018/2/layout/IconVerticalSolidList"/>
    <dgm:cxn modelId="{5D698A8E-7EBE-4EC8-B61F-5C180F9E151F}" type="presParOf" srcId="{653B66CF-3AE4-45AB-804D-07D86B92ADC1}" destId="{09C3139A-E229-4000-BD6A-09A996901073}" srcOrd="3" destOrd="0" presId="urn:microsoft.com/office/officeart/2018/2/layout/IconVerticalSolidList"/>
    <dgm:cxn modelId="{FEA11292-F9F3-4E1C-9E75-97B85BC35B71}" type="presParOf" srcId="{653B66CF-3AE4-45AB-804D-07D86B92ADC1}" destId="{79FD25A1-BE1C-46B8-8DE6-B26589EDD4C1}" srcOrd="4" destOrd="0" presId="urn:microsoft.com/office/officeart/2018/2/layout/IconVerticalSolidList"/>
    <dgm:cxn modelId="{816BFEB5-F3A7-474F-84FC-98ED77ED31A1}" type="presParOf" srcId="{79FD25A1-BE1C-46B8-8DE6-B26589EDD4C1}" destId="{2270EA6C-EB07-479A-9BD5-F5AAFEF331C3}" srcOrd="0" destOrd="0" presId="urn:microsoft.com/office/officeart/2018/2/layout/IconVerticalSolidList"/>
    <dgm:cxn modelId="{D07C3D89-A01A-4A6C-B5D8-795B2A372946}" type="presParOf" srcId="{79FD25A1-BE1C-46B8-8DE6-B26589EDD4C1}" destId="{E7AE64F4-EBAA-4AFA-A9CB-1E3828559A07}" srcOrd="1" destOrd="0" presId="urn:microsoft.com/office/officeart/2018/2/layout/IconVerticalSolidList"/>
    <dgm:cxn modelId="{B66F2185-B0CE-4DDE-96F2-758B1D7B71D7}" type="presParOf" srcId="{79FD25A1-BE1C-46B8-8DE6-B26589EDD4C1}" destId="{D6C1556F-2442-4894-A270-F416B120854E}" srcOrd="2" destOrd="0" presId="urn:microsoft.com/office/officeart/2018/2/layout/IconVerticalSolidList"/>
    <dgm:cxn modelId="{47C3FC26-F7DD-4A6B-B95C-596203C10BDA}" type="presParOf" srcId="{79FD25A1-BE1C-46B8-8DE6-B26589EDD4C1}" destId="{62B15886-C922-45FA-8C69-8A2C65385708}" srcOrd="3" destOrd="0" presId="urn:microsoft.com/office/officeart/2018/2/layout/IconVerticalSolidList"/>
    <dgm:cxn modelId="{318E8718-F773-4443-8DA5-F9AA9B916142}" type="presParOf" srcId="{653B66CF-3AE4-45AB-804D-07D86B92ADC1}" destId="{31BB364F-CD55-40F6-BB6B-C474FB6CE2E3}" srcOrd="5" destOrd="0" presId="urn:microsoft.com/office/officeart/2018/2/layout/IconVerticalSolidList"/>
    <dgm:cxn modelId="{B2EAFBA7-3544-43B3-A99D-BCA4399B96E2}" type="presParOf" srcId="{653B66CF-3AE4-45AB-804D-07D86B92ADC1}" destId="{70F8EF31-5EBB-4E69-B4B8-3B7BB99FAD81}" srcOrd="6" destOrd="0" presId="urn:microsoft.com/office/officeart/2018/2/layout/IconVerticalSolidList"/>
    <dgm:cxn modelId="{C86AC958-FEFE-4EF1-A0F3-FA4A20CB3324}" type="presParOf" srcId="{70F8EF31-5EBB-4E69-B4B8-3B7BB99FAD81}" destId="{EC90AE49-8233-4AB1-8B6E-AF77BF83A3CE}" srcOrd="0" destOrd="0" presId="urn:microsoft.com/office/officeart/2018/2/layout/IconVerticalSolidList"/>
    <dgm:cxn modelId="{B24BB9FE-3CD5-4698-B430-7A348387D02E}" type="presParOf" srcId="{70F8EF31-5EBB-4E69-B4B8-3B7BB99FAD81}" destId="{A715CD0D-9FC6-43D8-9501-5395F2DB3ABE}" srcOrd="1" destOrd="0" presId="urn:microsoft.com/office/officeart/2018/2/layout/IconVerticalSolidList"/>
    <dgm:cxn modelId="{2E2B31F7-77A0-43AA-A7F5-69D1EC854507}" type="presParOf" srcId="{70F8EF31-5EBB-4E69-B4B8-3B7BB99FAD81}" destId="{6A95FFB5-6394-403C-AA92-2CEFF176EAA5}" srcOrd="2" destOrd="0" presId="urn:microsoft.com/office/officeart/2018/2/layout/IconVerticalSolidList"/>
    <dgm:cxn modelId="{82B1A9D1-7B3B-44C0-AC92-DC5B7EFF8BC6}" type="presParOf" srcId="{70F8EF31-5EBB-4E69-B4B8-3B7BB99FAD81}" destId="{72449409-C953-48E1-87B4-6B98C7AF71F3}" srcOrd="3" destOrd="0" presId="urn:microsoft.com/office/officeart/2018/2/layout/IconVerticalSolidList"/>
    <dgm:cxn modelId="{3BBE75A3-9978-426C-9155-F969A6E4B522}" type="presParOf" srcId="{653B66CF-3AE4-45AB-804D-07D86B92ADC1}" destId="{050AB12E-D482-487D-8397-964EE6FE6549}" srcOrd="7" destOrd="0" presId="urn:microsoft.com/office/officeart/2018/2/layout/IconVerticalSolidList"/>
    <dgm:cxn modelId="{0D7DFCE4-D7EE-48A3-8815-0F7977D9E54A}" type="presParOf" srcId="{653B66CF-3AE4-45AB-804D-07D86B92ADC1}" destId="{C9C87165-23DC-4D8A-B8EC-A4BAB341D317}" srcOrd="8" destOrd="0" presId="urn:microsoft.com/office/officeart/2018/2/layout/IconVerticalSolidList"/>
    <dgm:cxn modelId="{DCF198CD-F067-44B5-A0BC-F2E262DFDD81}" type="presParOf" srcId="{C9C87165-23DC-4D8A-B8EC-A4BAB341D317}" destId="{DA8433F4-F680-4142-A962-D37DE41A4E20}" srcOrd="0" destOrd="0" presId="urn:microsoft.com/office/officeart/2018/2/layout/IconVerticalSolidList"/>
    <dgm:cxn modelId="{938100A0-F91E-42C7-8397-9F16974829EC}" type="presParOf" srcId="{C9C87165-23DC-4D8A-B8EC-A4BAB341D317}" destId="{562515B0-6E24-4661-8197-F32FE92FADEE}" srcOrd="1" destOrd="0" presId="urn:microsoft.com/office/officeart/2018/2/layout/IconVerticalSolidList"/>
    <dgm:cxn modelId="{58F752AE-92EB-4858-80C3-C2878462CB58}" type="presParOf" srcId="{C9C87165-23DC-4D8A-B8EC-A4BAB341D317}" destId="{71DD1C19-7CA9-4735-A447-8F8EB3D2BD04}" srcOrd="2" destOrd="0" presId="urn:microsoft.com/office/officeart/2018/2/layout/IconVerticalSolidList"/>
    <dgm:cxn modelId="{5C7DA46C-C8C1-4AA3-8874-E50E5EA3A6B0}" type="presParOf" srcId="{C9C87165-23DC-4D8A-B8EC-A4BAB341D317}" destId="{87636F8A-E25D-49BD-9038-1D7792EDCAC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024714-B562-4D1B-B545-673957C4F4B3}">
      <dsp:nvSpPr>
        <dsp:cNvPr id="0" name=""/>
        <dsp:cNvSpPr/>
      </dsp:nvSpPr>
      <dsp:spPr>
        <a:xfrm>
          <a:off x="0" y="642"/>
          <a:ext cx="6832212" cy="150385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D811B3-8529-46C3-AF49-078AF3AC1E78}">
      <dsp:nvSpPr>
        <dsp:cNvPr id="0" name=""/>
        <dsp:cNvSpPr/>
      </dsp:nvSpPr>
      <dsp:spPr>
        <a:xfrm>
          <a:off x="454916" y="339010"/>
          <a:ext cx="827120" cy="82712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F26EFE-0EF6-42E1-A1A6-BAA828572EB7}">
      <dsp:nvSpPr>
        <dsp:cNvPr id="0" name=""/>
        <dsp:cNvSpPr/>
      </dsp:nvSpPr>
      <dsp:spPr>
        <a:xfrm>
          <a:off x="1736952" y="642"/>
          <a:ext cx="5095259" cy="15038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158" tIns="159158" rIns="159158" bIns="15915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/>
            <a:t>Utilisation de PHP et SQL pour gérer les bases de données (récupérer les informations ou en ajouter)</a:t>
          </a:r>
          <a:endParaRPr lang="en-US" sz="2200" kern="1200"/>
        </a:p>
      </dsp:txBody>
      <dsp:txXfrm>
        <a:off x="1736952" y="642"/>
        <a:ext cx="5095259" cy="1503855"/>
      </dsp:txXfrm>
    </dsp:sp>
    <dsp:sp modelId="{B3AE950E-2C53-464B-90F6-FB471B4949D0}">
      <dsp:nvSpPr>
        <dsp:cNvPr id="0" name=""/>
        <dsp:cNvSpPr/>
      </dsp:nvSpPr>
      <dsp:spPr>
        <a:xfrm>
          <a:off x="0" y="1880461"/>
          <a:ext cx="6832212" cy="150385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5FF3B1-C65B-4900-9885-28BF35CB5CC0}">
      <dsp:nvSpPr>
        <dsp:cNvPr id="0" name=""/>
        <dsp:cNvSpPr/>
      </dsp:nvSpPr>
      <dsp:spPr>
        <a:xfrm>
          <a:off x="454916" y="2218829"/>
          <a:ext cx="827120" cy="82712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6BCAA6-3BE9-4B60-A010-78846F262C93}">
      <dsp:nvSpPr>
        <dsp:cNvPr id="0" name=""/>
        <dsp:cNvSpPr/>
      </dsp:nvSpPr>
      <dsp:spPr>
        <a:xfrm>
          <a:off x="1736952" y="1880461"/>
          <a:ext cx="5095259" cy="15038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158" tIns="159158" rIns="159158" bIns="15915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/>
            <a:t>Utilisation de HTML</a:t>
          </a:r>
          <a:endParaRPr lang="en-US" sz="2200" kern="1200"/>
        </a:p>
      </dsp:txBody>
      <dsp:txXfrm>
        <a:off x="1736952" y="1880461"/>
        <a:ext cx="5095259" cy="1503855"/>
      </dsp:txXfrm>
    </dsp:sp>
    <dsp:sp modelId="{ABF42433-1110-4FE3-B6E3-53C9BD714D13}">
      <dsp:nvSpPr>
        <dsp:cNvPr id="0" name=""/>
        <dsp:cNvSpPr/>
      </dsp:nvSpPr>
      <dsp:spPr>
        <a:xfrm>
          <a:off x="0" y="3760280"/>
          <a:ext cx="6832212" cy="150385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7EEC00-7E44-4FE7-A762-CF23527C8F9A}">
      <dsp:nvSpPr>
        <dsp:cNvPr id="0" name=""/>
        <dsp:cNvSpPr/>
      </dsp:nvSpPr>
      <dsp:spPr>
        <a:xfrm>
          <a:off x="454916" y="4098648"/>
          <a:ext cx="827120" cy="82712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0C8A9E-C22B-4AF1-8021-A93C279ED0E6}">
      <dsp:nvSpPr>
        <dsp:cNvPr id="0" name=""/>
        <dsp:cNvSpPr/>
      </dsp:nvSpPr>
      <dsp:spPr>
        <a:xfrm>
          <a:off x="1736952" y="3760280"/>
          <a:ext cx="5095259" cy="15038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158" tIns="159158" rIns="159158" bIns="15915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/>
            <a:t>Utilisation de CSS, Bootstrap et JQuery pour le style</a:t>
          </a:r>
          <a:endParaRPr lang="en-US" sz="2200" kern="1200" dirty="0"/>
        </a:p>
      </dsp:txBody>
      <dsp:txXfrm>
        <a:off x="1736952" y="3760280"/>
        <a:ext cx="5095259" cy="150385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48B06A-AB0F-4D5A-886A-FBD525FF0C76}">
      <dsp:nvSpPr>
        <dsp:cNvPr id="0" name=""/>
        <dsp:cNvSpPr/>
      </dsp:nvSpPr>
      <dsp:spPr>
        <a:xfrm>
          <a:off x="0" y="4113"/>
          <a:ext cx="6832212" cy="87609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CA32E7-D30D-4EDD-90F4-107305C05E1B}">
      <dsp:nvSpPr>
        <dsp:cNvPr id="0" name=""/>
        <dsp:cNvSpPr/>
      </dsp:nvSpPr>
      <dsp:spPr>
        <a:xfrm>
          <a:off x="265017" y="201233"/>
          <a:ext cx="481850" cy="4818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CD7DE5-9AA3-4565-A88A-5CC53C6411D0}">
      <dsp:nvSpPr>
        <dsp:cNvPr id="0" name=""/>
        <dsp:cNvSpPr/>
      </dsp:nvSpPr>
      <dsp:spPr>
        <a:xfrm>
          <a:off x="1011886" y="4113"/>
          <a:ext cx="5820325" cy="876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720" tIns="92720" rIns="92720" bIns="9272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/>
            <a:t>Page d’accueil </a:t>
          </a:r>
          <a:endParaRPr lang="en-US" sz="1900" kern="1200"/>
        </a:p>
      </dsp:txBody>
      <dsp:txXfrm>
        <a:off x="1011886" y="4113"/>
        <a:ext cx="5820325" cy="876092"/>
      </dsp:txXfrm>
    </dsp:sp>
    <dsp:sp modelId="{717F9EB8-8598-4B19-B36C-6D6297694348}">
      <dsp:nvSpPr>
        <dsp:cNvPr id="0" name=""/>
        <dsp:cNvSpPr/>
      </dsp:nvSpPr>
      <dsp:spPr>
        <a:xfrm>
          <a:off x="0" y="1099228"/>
          <a:ext cx="6832212" cy="87609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AC2ECB-BCF9-4F34-996C-A8F1DD750FAF}">
      <dsp:nvSpPr>
        <dsp:cNvPr id="0" name=""/>
        <dsp:cNvSpPr/>
      </dsp:nvSpPr>
      <dsp:spPr>
        <a:xfrm>
          <a:off x="265017" y="1296349"/>
          <a:ext cx="481850" cy="4818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23BC70-48A1-4199-8171-EDC592C22BDA}">
      <dsp:nvSpPr>
        <dsp:cNvPr id="0" name=""/>
        <dsp:cNvSpPr/>
      </dsp:nvSpPr>
      <dsp:spPr>
        <a:xfrm>
          <a:off x="1011886" y="1099228"/>
          <a:ext cx="5820325" cy="876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720" tIns="92720" rIns="92720" bIns="9272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/>
            <a:t>S’idendifier en tant que admin ou acheteur</a:t>
          </a:r>
          <a:endParaRPr lang="en-US" sz="1900" kern="1200"/>
        </a:p>
      </dsp:txBody>
      <dsp:txXfrm>
        <a:off x="1011886" y="1099228"/>
        <a:ext cx="5820325" cy="876092"/>
      </dsp:txXfrm>
    </dsp:sp>
    <dsp:sp modelId="{2270EA6C-EB07-479A-9BD5-F5AAFEF331C3}">
      <dsp:nvSpPr>
        <dsp:cNvPr id="0" name=""/>
        <dsp:cNvSpPr/>
      </dsp:nvSpPr>
      <dsp:spPr>
        <a:xfrm>
          <a:off x="0" y="2194343"/>
          <a:ext cx="6832212" cy="87609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AE64F4-EBAA-4AFA-A9CB-1E3828559A07}">
      <dsp:nvSpPr>
        <dsp:cNvPr id="0" name=""/>
        <dsp:cNvSpPr/>
      </dsp:nvSpPr>
      <dsp:spPr>
        <a:xfrm>
          <a:off x="265017" y="2391464"/>
          <a:ext cx="481850" cy="48185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B15886-C922-45FA-8C69-8A2C65385708}">
      <dsp:nvSpPr>
        <dsp:cNvPr id="0" name=""/>
        <dsp:cNvSpPr/>
      </dsp:nvSpPr>
      <dsp:spPr>
        <a:xfrm>
          <a:off x="1011886" y="2194343"/>
          <a:ext cx="5820325" cy="876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720" tIns="92720" rIns="92720" bIns="9272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/>
            <a:t>Ajouter des articles selon la catégorie au panier</a:t>
          </a:r>
          <a:endParaRPr lang="en-US" sz="1900" kern="1200"/>
        </a:p>
      </dsp:txBody>
      <dsp:txXfrm>
        <a:off x="1011886" y="2194343"/>
        <a:ext cx="5820325" cy="876092"/>
      </dsp:txXfrm>
    </dsp:sp>
    <dsp:sp modelId="{EC90AE49-8233-4AB1-8B6E-AF77BF83A3CE}">
      <dsp:nvSpPr>
        <dsp:cNvPr id="0" name=""/>
        <dsp:cNvSpPr/>
      </dsp:nvSpPr>
      <dsp:spPr>
        <a:xfrm>
          <a:off x="0" y="3289458"/>
          <a:ext cx="6832212" cy="876092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15CD0D-9FC6-43D8-9501-5395F2DB3ABE}">
      <dsp:nvSpPr>
        <dsp:cNvPr id="0" name=""/>
        <dsp:cNvSpPr/>
      </dsp:nvSpPr>
      <dsp:spPr>
        <a:xfrm>
          <a:off x="265017" y="3486579"/>
          <a:ext cx="481850" cy="48185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449409-C953-48E1-87B4-6B98C7AF71F3}">
      <dsp:nvSpPr>
        <dsp:cNvPr id="0" name=""/>
        <dsp:cNvSpPr/>
      </dsp:nvSpPr>
      <dsp:spPr>
        <a:xfrm>
          <a:off x="1011886" y="3289458"/>
          <a:ext cx="5820325" cy="876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720" tIns="92720" rIns="92720" bIns="9272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/>
            <a:t>Acheter des articles</a:t>
          </a:r>
          <a:endParaRPr lang="en-US" sz="1900" kern="1200"/>
        </a:p>
      </dsp:txBody>
      <dsp:txXfrm>
        <a:off x="1011886" y="3289458"/>
        <a:ext cx="5820325" cy="876092"/>
      </dsp:txXfrm>
    </dsp:sp>
    <dsp:sp modelId="{DA8433F4-F680-4142-A962-D37DE41A4E20}">
      <dsp:nvSpPr>
        <dsp:cNvPr id="0" name=""/>
        <dsp:cNvSpPr/>
      </dsp:nvSpPr>
      <dsp:spPr>
        <a:xfrm>
          <a:off x="0" y="4384573"/>
          <a:ext cx="6832212" cy="876092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2515B0-6E24-4661-8197-F32FE92FADEE}">
      <dsp:nvSpPr>
        <dsp:cNvPr id="0" name=""/>
        <dsp:cNvSpPr/>
      </dsp:nvSpPr>
      <dsp:spPr>
        <a:xfrm>
          <a:off x="265017" y="4581694"/>
          <a:ext cx="481850" cy="48185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636F8A-E25D-49BD-9038-1D7792EDCACA}">
      <dsp:nvSpPr>
        <dsp:cNvPr id="0" name=""/>
        <dsp:cNvSpPr/>
      </dsp:nvSpPr>
      <dsp:spPr>
        <a:xfrm>
          <a:off x="1011886" y="4384573"/>
          <a:ext cx="5820325" cy="876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720" tIns="92720" rIns="92720" bIns="9272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/>
            <a:t>Ajouter ou supprimer des vendeurs ou acheteurs (admin)</a:t>
          </a:r>
          <a:endParaRPr lang="en-US" sz="1900" kern="1200"/>
        </a:p>
      </dsp:txBody>
      <dsp:txXfrm>
        <a:off x="1011886" y="4384573"/>
        <a:ext cx="5820325" cy="8760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2"/>
            <a:ext cx="2356674" cy="6853285"/>
            <a:chOff x="6627813" y="195454"/>
            <a:chExt cx="1952625" cy="5678297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454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coline.noireaux@edu.ece.fr" TargetMode="External"/><Relationship Id="rId2" Type="http://schemas.openxmlformats.org/officeDocument/2006/relationships/hyperlink" Target="https://github.com/CocoNoireaux/Projet-Web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hyperlink" Target="mailto:coline.noireaux@gmail.com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vHs9sPIA61k" TargetMode="External"/><Relationship Id="rId2" Type="http://schemas.openxmlformats.org/officeDocument/2006/relationships/hyperlink" Target="https://www.youtube.com/watch?v=s7qtAnH5YkY&amp;t=144s&amp;fbclid=IwAR3As-rX7MemMGXM5xLNxISs_uTEeWhLO98hBx5FtobIjiw__FUw7MaCITk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playlist?list=PLHdjLtO7x0fVCRKlIsQVM0aec2kzwn5RC&amp;fbclid=IwAR3gfGzkbF-DX-7ZG4w7tH1e103v9ef9nP4fmLhvjLx_8BjFigV_Q_kr4i0" TargetMode="External"/><Relationship Id="rId4" Type="http://schemas.openxmlformats.org/officeDocument/2006/relationships/hyperlink" Target="https://www.youtube.com/watch?v=fM5ZV2AaIj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0C91E6-210E-4F55-B668-81808B8531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8694" y="1693489"/>
            <a:ext cx="9924711" cy="2162608"/>
          </a:xfrm>
        </p:spPr>
        <p:txBody>
          <a:bodyPr>
            <a:normAutofit fontScale="90000"/>
          </a:bodyPr>
          <a:lstStyle/>
          <a:p>
            <a:pPr algn="ctr"/>
            <a:br>
              <a:rPr lang="fr-FR" dirty="0"/>
            </a:br>
            <a:r>
              <a:rPr lang="fr-FR" dirty="0"/>
              <a:t>Web Dynamique</a:t>
            </a:r>
            <a:br>
              <a:rPr lang="fr-FR" dirty="0"/>
            </a:br>
            <a:r>
              <a:rPr lang="fr-FR" dirty="0"/>
              <a:t> E-Commerce de l’ECE Paris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73A21F4-6777-4E00-8168-D4710E2E1CE5}"/>
              </a:ext>
            </a:extLst>
          </p:cNvPr>
          <p:cNvSpPr txBox="1"/>
          <p:nvPr/>
        </p:nvSpPr>
        <p:spPr>
          <a:xfrm>
            <a:off x="971033" y="493160"/>
            <a:ext cx="3236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Avakian</a:t>
            </a:r>
            <a:r>
              <a:rPr lang="fr-FR" dirty="0"/>
              <a:t> Alexandre</a:t>
            </a:r>
          </a:p>
          <a:p>
            <a:r>
              <a:rPr lang="fr-FR" dirty="0"/>
              <a:t>Moloux Mathilde</a:t>
            </a:r>
          </a:p>
          <a:p>
            <a:r>
              <a:rPr lang="fr-FR" dirty="0" err="1"/>
              <a:t>Noireaux</a:t>
            </a:r>
            <a:r>
              <a:rPr lang="fr-FR" dirty="0"/>
              <a:t> Coline</a:t>
            </a:r>
          </a:p>
          <a:p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31AB9F6-B170-459B-A2F3-716182A09479}"/>
              </a:ext>
            </a:extLst>
          </p:cNvPr>
          <p:cNvSpPr txBox="1"/>
          <p:nvPr/>
        </p:nvSpPr>
        <p:spPr>
          <a:xfrm>
            <a:off x="9990031" y="5692438"/>
            <a:ext cx="1866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TD7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43BEF1DD-1EAA-4A86-8F11-219327383281}"/>
              </a:ext>
            </a:extLst>
          </p:cNvPr>
          <p:cNvSpPr txBox="1"/>
          <p:nvPr/>
        </p:nvSpPr>
        <p:spPr>
          <a:xfrm>
            <a:off x="10154231" y="354172"/>
            <a:ext cx="1866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05/05/2019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B322B250-5A1C-43B7-8DFC-AD93E3B653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840" y="5630540"/>
            <a:ext cx="1963971" cy="662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334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C07446-73CE-4C0E-A116-C423D4B75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>
            <a:normAutofit/>
          </a:bodyPr>
          <a:lstStyle/>
          <a:p>
            <a:r>
              <a:rPr lang="fr-FR" dirty="0"/>
              <a:t>L’utilisation de GIT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339A49C4-AA55-46F3-8221-400751040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2735" y="1950809"/>
            <a:ext cx="5835121" cy="3785860"/>
          </a:xfrm>
        </p:spPr>
        <p:txBody>
          <a:bodyPr>
            <a:normAutofit/>
          </a:bodyPr>
          <a:lstStyle/>
          <a:p>
            <a:r>
              <a:rPr lang="fr-FR" dirty="0">
                <a:hlinkClick r:id="rId2"/>
              </a:rPr>
              <a:t>https://github.com/CocoNoireaux/Projet-Web</a:t>
            </a:r>
            <a:endParaRPr lang="fr-FR" dirty="0"/>
          </a:p>
          <a:p>
            <a:endParaRPr lang="fr-FR" dirty="0"/>
          </a:p>
          <a:p>
            <a:pPr marL="0" indent="0">
              <a:buNone/>
            </a:pPr>
            <a:r>
              <a:rPr lang="fr-FR" dirty="0"/>
              <a:t>								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2ACAB1D-9A05-4594-831F-802B1CE3BD8E}"/>
              </a:ext>
            </a:extLst>
          </p:cNvPr>
          <p:cNvSpPr txBox="1"/>
          <p:nvPr/>
        </p:nvSpPr>
        <p:spPr>
          <a:xfrm>
            <a:off x="1762734" y="2521165"/>
            <a:ext cx="337197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Email : </a:t>
            </a:r>
            <a:r>
              <a:rPr lang="fr-FR" dirty="0">
                <a:hlinkClick r:id="rId3"/>
              </a:rPr>
              <a:t>coline.noireaux@edu.ece.fr</a:t>
            </a:r>
            <a:endParaRPr lang="fr-FR" dirty="0"/>
          </a:p>
          <a:p>
            <a:r>
              <a:rPr lang="fr-FR" dirty="0"/>
              <a:t>Ou</a:t>
            </a:r>
          </a:p>
          <a:p>
            <a:r>
              <a:rPr lang="fr-FR" dirty="0">
                <a:hlinkClick r:id="rId4"/>
              </a:rPr>
              <a:t>coline.noireaux@gmail.com</a:t>
            </a:r>
            <a:endParaRPr lang="fr-FR" dirty="0"/>
          </a:p>
          <a:p>
            <a:endParaRPr lang="fr-FR" dirty="0"/>
          </a:p>
          <a:p>
            <a:r>
              <a:rPr lang="fr-FR" dirty="0"/>
              <a:t>Mot de passe :</a:t>
            </a:r>
          </a:p>
          <a:p>
            <a:r>
              <a:rPr lang="fr-FR" dirty="0"/>
              <a:t>Coco-Lea2015</a:t>
            </a:r>
          </a:p>
          <a:p>
            <a:r>
              <a:rPr lang="fr-FR" dirty="0"/>
              <a:t>Ou</a:t>
            </a:r>
          </a:p>
          <a:p>
            <a:r>
              <a:rPr lang="fr-FR" dirty="0"/>
              <a:t>COCOLEA2015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B74216E-218D-4B04-9B22-A195DADC304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3278" t="68035" r="21178" b="4825"/>
          <a:stretch/>
        </p:blipFill>
        <p:spPr>
          <a:xfrm>
            <a:off x="5679471" y="2537560"/>
            <a:ext cx="2192986" cy="3528750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FE32C147-9358-4EB8-80E9-36B29F4C6B60}"/>
              </a:ext>
            </a:extLst>
          </p:cNvPr>
          <p:cNvSpPr txBox="1"/>
          <p:nvPr/>
        </p:nvSpPr>
        <p:spPr>
          <a:xfrm>
            <a:off x="8554915" y="2626949"/>
            <a:ext cx="34377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 branches</a:t>
            </a:r>
          </a:p>
          <a:p>
            <a:endParaRPr lang="fr-F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/>
              <a:t>Master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/>
              <a:t>Coline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/>
              <a:t>Mathilde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/>
              <a:t>Alexandre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3387567-15DE-4465-8E1E-42223AB3EFDF}"/>
              </a:ext>
            </a:extLst>
          </p:cNvPr>
          <p:cNvSpPr txBox="1"/>
          <p:nvPr/>
        </p:nvSpPr>
        <p:spPr>
          <a:xfrm>
            <a:off x="3086100" y="5367337"/>
            <a:ext cx="1292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Mathilde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D32C10F-A82F-4AA1-9B34-DD4F5A329F10}"/>
              </a:ext>
            </a:extLst>
          </p:cNvPr>
          <p:cNvSpPr txBox="1"/>
          <p:nvPr/>
        </p:nvSpPr>
        <p:spPr>
          <a:xfrm>
            <a:off x="4378569" y="6066310"/>
            <a:ext cx="1292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Coline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E84B5D8E-15C4-41F2-B045-DDBE61B7FF71}"/>
              </a:ext>
            </a:extLst>
          </p:cNvPr>
          <p:cNvSpPr txBox="1"/>
          <p:nvPr/>
        </p:nvSpPr>
        <p:spPr>
          <a:xfrm>
            <a:off x="8509325" y="5650393"/>
            <a:ext cx="1503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Alexandre</a:t>
            </a:r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AC3139A7-5DB8-41DF-8781-980D6F00750C}"/>
              </a:ext>
            </a:extLst>
          </p:cNvPr>
          <p:cNvCxnSpPr>
            <a:cxnSpLocks/>
          </p:cNvCxnSpPr>
          <p:nvPr/>
        </p:nvCxnSpPr>
        <p:spPr>
          <a:xfrm flipV="1">
            <a:off x="5419087" y="5320753"/>
            <a:ext cx="1577463" cy="7914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DC11508E-0BFF-4B71-A304-28FB311064A9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4378569" y="5159131"/>
            <a:ext cx="1918621" cy="3928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C59E45BF-B3E5-4FB3-93A5-43A7C39C2D2F}"/>
              </a:ext>
            </a:extLst>
          </p:cNvPr>
          <p:cNvCxnSpPr>
            <a:cxnSpLocks/>
          </p:cNvCxnSpPr>
          <p:nvPr/>
        </p:nvCxnSpPr>
        <p:spPr>
          <a:xfrm flipH="1" flipV="1">
            <a:off x="7485402" y="5275613"/>
            <a:ext cx="1152972" cy="4408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3759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5E4CBEC-18A2-4509-A45D-D5E653582C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DAA8700-EFAB-4DEA-84F5-6AF44642A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893" y="3101093"/>
            <a:ext cx="2454052" cy="3029344"/>
          </a:xfrm>
        </p:spPr>
        <p:txBody>
          <a:bodyPr>
            <a:normAutofit/>
          </a:bodyPr>
          <a:lstStyle/>
          <a:p>
            <a:r>
              <a:rPr lang="fr-FR" sz="3200">
                <a:solidFill>
                  <a:schemeClr val="bg1"/>
                </a:solidFill>
              </a:rPr>
              <a:t>Bilan: l’état du travail réalisé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0A5EA4A7-4381-4FC6-AA9A-C9EA77B84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179901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6295D53-0474-4725-85BE-1F15FCC2D9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F1B80F27-8A41-4818-AC4A-B0A6ED9960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0479550"/>
              </p:ext>
            </p:extLst>
          </p:nvPr>
        </p:nvGraphicFramePr>
        <p:xfrm>
          <a:off x="4713144" y="641551"/>
          <a:ext cx="6832212" cy="52647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1071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1">
            <a:extLst>
              <a:ext uri="{FF2B5EF4-FFF2-40B4-BE49-F238E27FC236}">
                <a16:creationId xmlns:a16="http://schemas.microsoft.com/office/drawing/2014/main" id="{6609169B-EB34-4890-912F-DF5349E4E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>
            <a:normAutofit/>
          </a:bodyPr>
          <a:lstStyle/>
          <a:p>
            <a:r>
              <a:rPr lang="fr-FR" dirty="0"/>
              <a:t>Bilans individuel et collectif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1BEAFE4D-C541-432B-8E7A-E7CBBF937757}"/>
              </a:ext>
            </a:extLst>
          </p:cNvPr>
          <p:cNvSpPr txBox="1"/>
          <p:nvPr/>
        </p:nvSpPr>
        <p:spPr>
          <a:xfrm>
            <a:off x="1207477" y="1905000"/>
            <a:ext cx="93726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/>
              <a:t>Gestion de projet, répartition des tâches</a:t>
            </a:r>
          </a:p>
          <a:p>
            <a:endParaRPr lang="fr-F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/>
              <a:t>Utilisation de JQuery, Css</a:t>
            </a:r>
          </a:p>
          <a:p>
            <a:r>
              <a:rPr lang="fr-FR" dirty="0"/>
              <a:t>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/>
              <a:t>Utilisation de carrousel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/>
              <a:t>Utilisation de Bootstrap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/>
              <a:t>Réalisation d’un site web complet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/>
              <a:t>Expérience enrichissante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7A428D69-1D2E-4302-948E-7ECA338B65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971" t="6989" r="912" b="193"/>
          <a:stretch/>
        </p:blipFill>
        <p:spPr>
          <a:xfrm>
            <a:off x="6292600" y="2025016"/>
            <a:ext cx="5629770" cy="3006969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DAEE97EB-4D87-4449-9DEE-081A69183A3B}"/>
              </a:ext>
            </a:extLst>
          </p:cNvPr>
          <p:cNvSpPr txBox="1"/>
          <p:nvPr/>
        </p:nvSpPr>
        <p:spPr>
          <a:xfrm>
            <a:off x="7406173" y="5256670"/>
            <a:ext cx="3402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Page d’accueil du site web</a:t>
            </a:r>
          </a:p>
        </p:txBody>
      </p:sp>
    </p:spTree>
    <p:extLst>
      <p:ext uri="{BB962C8B-B14F-4D97-AF65-F5344CB8AC3E}">
        <p14:creationId xmlns:p14="http://schemas.microsoft.com/office/powerpoint/2010/main" val="1025712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9FE08D8-CEA0-461E-870A-02CD15D9B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2784523-7F7F-4B49-8C19-CA714705D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893" y="3101093"/>
            <a:ext cx="2454052" cy="3029344"/>
          </a:xfrm>
        </p:spPr>
        <p:txBody>
          <a:bodyPr>
            <a:normAutofit/>
          </a:bodyPr>
          <a:lstStyle/>
          <a:p>
            <a:r>
              <a:rPr lang="fr-FR" sz="3200">
                <a:solidFill>
                  <a:schemeClr val="bg1"/>
                </a:solidFill>
              </a:rPr>
              <a:t>Sitographie</a:t>
            </a:r>
          </a:p>
        </p:txBody>
      </p:sp>
      <p:sp>
        <p:nvSpPr>
          <p:cNvPr id="10" name="Freeform 11">
            <a:extLst>
              <a:ext uri="{FF2B5EF4-FFF2-40B4-BE49-F238E27FC236}">
                <a16:creationId xmlns:a16="http://schemas.microsoft.com/office/drawing/2014/main" id="{2B982904-A46E-41DF-BA98-61E2300C7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179901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7018161-547E-48F7-A0D9-272C9EA5B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E993E3F-17DA-444F-90C8-0E73C03DF1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6578" y="589722"/>
            <a:ext cx="6798033" cy="5321500"/>
          </a:xfrm>
        </p:spPr>
        <p:txBody>
          <a:bodyPr anchor="ctr">
            <a:normAutofit/>
          </a:bodyPr>
          <a:lstStyle/>
          <a:p>
            <a:r>
              <a:rPr lang="fr-FR" dirty="0">
                <a:hlinkClick r:id="rId2"/>
              </a:rPr>
              <a:t>https://www.youtube.com/watch?v=s7qtAnH5YkY&amp;t=144s&amp;fbclid=IwAR3As-rX7MemMGXM5xLNxISs_uTEeWhLO98hBx5FtobIjiw__FUw7MaCITk</a:t>
            </a:r>
            <a:endParaRPr lang="fr-FR" dirty="0"/>
          </a:p>
          <a:p>
            <a:r>
              <a:rPr lang="fr-FR" dirty="0">
                <a:hlinkClick r:id="rId3"/>
              </a:rPr>
              <a:t>https://www.youtube.com/watch?v=vHs9sPIA61k</a:t>
            </a:r>
            <a:endParaRPr lang="fr-FR" dirty="0"/>
          </a:p>
          <a:p>
            <a:r>
              <a:rPr lang="fr-FR" dirty="0">
                <a:hlinkClick r:id="rId4"/>
              </a:rPr>
              <a:t>https://www.youtube.com/watch?v=fM5ZV2AaIjE</a:t>
            </a:r>
            <a:endParaRPr lang="fr-FR" dirty="0"/>
          </a:p>
          <a:p>
            <a:r>
              <a:rPr lang="fr-FR" dirty="0">
                <a:hlinkClick r:id="rId5"/>
              </a:rPr>
              <a:t>https://www.youtube.com/playlist?list=PLHdjLtO7x0fVCRKlIsQVM0aec2kzwn5RC&amp;fbclid=IwAR3gfGzkbF-DX-7ZG4w7tH1e103v9ef9nP4fmLhvjLx_8BjFigV_Q_kr4i0</a:t>
            </a:r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87952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9">
            <a:extLst>
              <a:ext uri="{FF2B5EF4-FFF2-40B4-BE49-F238E27FC236}">
                <a16:creationId xmlns:a16="http://schemas.microsoft.com/office/drawing/2014/main" id="{B5E4CBEC-18A2-4509-A45D-D5E653582C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37B0F78-3643-45C8-8FC5-E9D650652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893" y="3101093"/>
            <a:ext cx="2454052" cy="3029344"/>
          </a:xfrm>
        </p:spPr>
        <p:txBody>
          <a:bodyPr>
            <a:normAutofit/>
          </a:bodyPr>
          <a:lstStyle/>
          <a:p>
            <a:r>
              <a:rPr lang="fr-FR" sz="3200">
                <a:solidFill>
                  <a:schemeClr val="bg1"/>
                </a:solidFill>
              </a:rPr>
              <a:t>Sommaire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0A5EA4A7-4381-4FC6-AA9A-C9EA77B84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179901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6295D53-0474-4725-85BE-1F15FCC2D9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7B1F022-CDDA-4F71-8A55-2AB2D6453B6F}"/>
              </a:ext>
            </a:extLst>
          </p:cNvPr>
          <p:cNvSpPr/>
          <p:nvPr/>
        </p:nvSpPr>
        <p:spPr>
          <a:xfrm>
            <a:off x="4613863" y="1451775"/>
            <a:ext cx="776000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lang="fr-FR" sz="3600" dirty="0">
                <a:solidFill>
                  <a:schemeClr val="tx2">
                    <a:lumMod val="75000"/>
                  </a:schemeClr>
                </a:solidFill>
              </a:rPr>
              <a:t>Conception du back 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3600" dirty="0">
                <a:solidFill>
                  <a:schemeClr val="tx2">
                    <a:lumMod val="75000"/>
                  </a:schemeClr>
                </a:solidFill>
              </a:rPr>
              <a:t>Design du front 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3600" dirty="0">
                <a:solidFill>
                  <a:schemeClr val="tx2">
                    <a:lumMod val="75000"/>
                  </a:schemeClr>
                </a:solidFill>
              </a:rPr>
              <a:t>Spécifications fonctionnelles des pages web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3600" dirty="0">
                <a:solidFill>
                  <a:schemeClr val="tx2">
                    <a:lumMod val="75000"/>
                  </a:schemeClr>
                </a:solidFill>
              </a:rPr>
              <a:t>L’utilisation de GIT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3600" dirty="0">
                <a:solidFill>
                  <a:schemeClr val="tx2">
                    <a:lumMod val="75000"/>
                  </a:schemeClr>
                </a:solidFill>
              </a:rPr>
              <a:t>Bilans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3600" dirty="0">
                <a:solidFill>
                  <a:schemeClr val="tx2">
                    <a:lumMod val="75000"/>
                  </a:schemeClr>
                </a:solidFill>
              </a:rPr>
              <a:t>Sitographie</a:t>
            </a:r>
          </a:p>
        </p:txBody>
      </p:sp>
    </p:spTree>
    <p:extLst>
      <p:ext uri="{BB962C8B-B14F-4D97-AF65-F5344CB8AC3E}">
        <p14:creationId xmlns:p14="http://schemas.microsoft.com/office/powerpoint/2010/main" val="3670346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F41B16-A8D8-429D-AFD6-1B2C71A56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493" y="161774"/>
            <a:ext cx="10537447" cy="896465"/>
          </a:xfrm>
        </p:spPr>
        <p:txBody>
          <a:bodyPr>
            <a:normAutofit fontScale="90000"/>
          </a:bodyPr>
          <a:lstStyle/>
          <a:p>
            <a:r>
              <a:rPr lang="fr-FR"/>
              <a:t>Conception du back: le modèle entité association</a:t>
            </a:r>
            <a:endParaRPr lang="fr-FR" dirty="0"/>
          </a:p>
        </p:txBody>
      </p:sp>
      <p:pic>
        <p:nvPicPr>
          <p:cNvPr id="6" name="Espace réservé du contenu 5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E66617CC-BB8F-4E13-AED8-7CD23B335A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6723" y="792583"/>
            <a:ext cx="8572499" cy="5962134"/>
          </a:xfrm>
        </p:spPr>
      </p:pic>
    </p:spTree>
    <p:extLst>
      <p:ext uri="{BB962C8B-B14F-4D97-AF65-F5344CB8AC3E}">
        <p14:creationId xmlns:p14="http://schemas.microsoft.com/office/powerpoint/2010/main" val="1663688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8B52BE-32D3-4877-803C-DA08D5708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6489" y="110402"/>
            <a:ext cx="8492891" cy="836376"/>
          </a:xfrm>
        </p:spPr>
        <p:txBody>
          <a:bodyPr>
            <a:normAutofit fontScale="90000"/>
          </a:bodyPr>
          <a:lstStyle/>
          <a:p>
            <a:r>
              <a:rPr lang="fr-FR" dirty="0"/>
              <a:t>Design du front: la storyboard</a:t>
            </a:r>
            <a:br>
              <a:rPr lang="fr-FR" dirty="0"/>
            </a:br>
            <a:endParaRPr lang="fr-FR" dirty="0"/>
          </a:p>
        </p:txBody>
      </p:sp>
      <p:graphicFrame>
        <p:nvGraphicFramePr>
          <p:cNvPr id="4" name="Objet 3">
            <a:extLst>
              <a:ext uri="{FF2B5EF4-FFF2-40B4-BE49-F238E27FC236}">
                <a16:creationId xmlns:a16="http://schemas.microsoft.com/office/drawing/2014/main" id="{E51014FB-CC02-463B-8AB7-67F4D5DFC8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1620587"/>
              </p:ext>
            </p:extLst>
          </p:nvPr>
        </p:nvGraphicFramePr>
        <p:xfrm>
          <a:off x="828675" y="874421"/>
          <a:ext cx="10534650" cy="5768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Acrobat Document" r:id="rId3" imgW="11191783" imgH="7448264" progId="AcroExch.Document.DC">
                  <p:embed/>
                </p:oleObj>
              </mc:Choice>
              <mc:Fallback>
                <p:oleObj name="Acrobat Document" r:id="rId3" imgW="11191783" imgH="7448264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8675" y="874421"/>
                        <a:ext cx="10534650" cy="5768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3418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8EA8453C-AC63-4E8E-BC3B-2BC89ACD9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2442" y="1724515"/>
            <a:ext cx="5607750" cy="4368555"/>
          </a:xfrm>
        </p:spPr>
      </p:pic>
      <p:pic>
        <p:nvPicPr>
          <p:cNvPr id="6" name="Espace réservé du contenu 4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EA11DE38-E72F-4B98-975A-518EA088D0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852" y="1724514"/>
            <a:ext cx="5752262" cy="4368556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90C6AAE4-B2F2-4601-B6AB-AE4B57D2F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2512" y="387648"/>
            <a:ext cx="8420972" cy="711530"/>
          </a:xfrm>
        </p:spPr>
        <p:txBody>
          <a:bodyPr/>
          <a:lstStyle/>
          <a:p>
            <a:r>
              <a:rPr lang="fr-FR" dirty="0"/>
              <a:t>Design du front: les wireframes</a:t>
            </a:r>
          </a:p>
        </p:txBody>
      </p:sp>
    </p:spTree>
    <p:extLst>
      <p:ext uri="{BB962C8B-B14F-4D97-AF65-F5344CB8AC3E}">
        <p14:creationId xmlns:p14="http://schemas.microsoft.com/office/powerpoint/2010/main" val="3741675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153668-1B90-4C7E-A4A1-CE70B9F62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212" y="235248"/>
            <a:ext cx="8420972" cy="711530"/>
          </a:xfrm>
        </p:spPr>
        <p:txBody>
          <a:bodyPr/>
          <a:lstStyle/>
          <a:p>
            <a:r>
              <a:rPr lang="fr-FR" dirty="0"/>
              <a:t>Design du front: les wireframes</a:t>
            </a:r>
          </a:p>
        </p:txBody>
      </p:sp>
      <p:pic>
        <p:nvPicPr>
          <p:cNvPr id="5" name="Espace réservé du contenu 4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4285FFBF-7307-4511-B375-5DBB60AB01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9563" y="1662967"/>
            <a:ext cx="5726437" cy="4421309"/>
          </a:xfrm>
        </p:spPr>
      </p:pic>
      <p:pic>
        <p:nvPicPr>
          <p:cNvPr id="7" name="Espace réservé du contenu 4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BC6839C9-06B3-47E5-8CAE-C14ADFDDDD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328" y="1662967"/>
            <a:ext cx="5774250" cy="4421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85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B5E4CBEC-18A2-4509-A45D-D5E653582C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9F734C5-F394-4B9D-B086-42DB4311B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893" y="3101093"/>
            <a:ext cx="2454052" cy="3029344"/>
          </a:xfrm>
        </p:spPr>
        <p:txBody>
          <a:bodyPr>
            <a:normAutofit/>
          </a:bodyPr>
          <a:lstStyle/>
          <a:p>
            <a:r>
              <a:rPr lang="fr-FR" sz="2500">
                <a:solidFill>
                  <a:schemeClr val="bg1"/>
                </a:solidFill>
              </a:rPr>
              <a:t>Spécifications fonctionnelles des pages web</a:t>
            </a:r>
          </a:p>
        </p:txBody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0A5EA4A7-4381-4FC6-AA9A-C9EA77B84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179901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18" name="Rectangle 13">
            <a:extLst>
              <a:ext uri="{FF2B5EF4-FFF2-40B4-BE49-F238E27FC236}">
                <a16:creationId xmlns:a16="http://schemas.microsoft.com/office/drawing/2014/main" id="{E6295D53-0474-4725-85BE-1F15FCC2D9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9" name="Espace réservé du contenu 2">
            <a:extLst>
              <a:ext uri="{FF2B5EF4-FFF2-40B4-BE49-F238E27FC236}">
                <a16:creationId xmlns:a16="http://schemas.microsoft.com/office/drawing/2014/main" id="{CF5930FB-A846-4B6E-8B03-6706F8A08F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6815824"/>
              </p:ext>
            </p:extLst>
          </p:nvPr>
        </p:nvGraphicFramePr>
        <p:xfrm>
          <a:off x="4713144" y="641551"/>
          <a:ext cx="6832212" cy="52647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67857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6B55F0-A852-4C0F-8055-D02CFA7D0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Spécifications fonctionnelles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C8475B3-9EB9-4C33-953A-DFF4B0D0BF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981" t="19062" r="13534" b="11967"/>
          <a:stretch/>
        </p:blipFill>
        <p:spPr>
          <a:xfrm>
            <a:off x="687387" y="2198074"/>
            <a:ext cx="4817379" cy="3833577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8BAF71E1-5AAB-4205-A0D6-E5BFE89305EC}"/>
              </a:ext>
            </a:extLst>
          </p:cNvPr>
          <p:cNvSpPr txBox="1"/>
          <p:nvPr/>
        </p:nvSpPr>
        <p:spPr>
          <a:xfrm>
            <a:off x="687388" y="1669004"/>
            <a:ext cx="48173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Construction globale de nos pages web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E27C152-B861-4950-A29F-AD59A8259CC6}"/>
              </a:ext>
            </a:extLst>
          </p:cNvPr>
          <p:cNvSpPr txBox="1"/>
          <p:nvPr/>
        </p:nvSpPr>
        <p:spPr>
          <a:xfrm>
            <a:off x="6096000" y="1535668"/>
            <a:ext cx="55303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Utilisation de carrousel dans index.php à l’aide de la table slider et details.php (défilement des images des produits)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8A75697-9A8C-4544-B9DE-237C687F20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596" t="6078" r="7043" b="2750"/>
          <a:stretch/>
        </p:blipFill>
        <p:spPr>
          <a:xfrm>
            <a:off x="5890845" y="2580562"/>
            <a:ext cx="5530363" cy="3653328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CF76E26F-16B0-4D50-8880-CB91DD78DD87}"/>
              </a:ext>
            </a:extLst>
          </p:cNvPr>
          <p:cNvSpPr txBox="1"/>
          <p:nvPr/>
        </p:nvSpPr>
        <p:spPr>
          <a:xfrm>
            <a:off x="3648808" y="6374423"/>
            <a:ext cx="4062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Défilement des images du produit</a:t>
            </a:r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3D681F10-5398-4B55-B420-AD11929A6BF6}"/>
              </a:ext>
            </a:extLst>
          </p:cNvPr>
          <p:cNvCxnSpPr>
            <a:cxnSpLocks/>
          </p:cNvCxnSpPr>
          <p:nvPr/>
        </p:nvCxnSpPr>
        <p:spPr>
          <a:xfrm flipV="1">
            <a:off x="7367954" y="4246685"/>
            <a:ext cx="589084" cy="212773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8235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D4EE135C-E3EC-48C2-86BF-CEA3A4401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fr-FR" dirty="0"/>
              <a:t>Spécifications fonctionnelles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B517778-A9F8-4EA0-9252-51489DFDA3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381" t="6994" r="6393" b="2165"/>
          <a:stretch/>
        </p:blipFill>
        <p:spPr>
          <a:xfrm>
            <a:off x="1291928" y="1746739"/>
            <a:ext cx="5790152" cy="3739662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655C697E-8624-4F27-9DFF-44C6C2FBAE4C}"/>
              </a:ext>
            </a:extLst>
          </p:cNvPr>
          <p:cNvSpPr txBox="1"/>
          <p:nvPr/>
        </p:nvSpPr>
        <p:spPr>
          <a:xfrm>
            <a:off x="8383077" y="1905000"/>
            <a:ext cx="3314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Navigation pour les menus avec des containers</a:t>
            </a:r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00A2A725-FA45-463A-8ADB-BDD66CB6704C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400800" y="1811215"/>
            <a:ext cx="1982277" cy="41695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2F8BC68A-42DE-4F9E-8A5F-7418252F4DD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321669" y="2127738"/>
            <a:ext cx="2061408" cy="10042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136972D5-3BDC-458C-974B-33D98F72575B}"/>
              </a:ext>
            </a:extLst>
          </p:cNvPr>
          <p:cNvSpPr txBox="1"/>
          <p:nvPr/>
        </p:nvSpPr>
        <p:spPr>
          <a:xfrm>
            <a:off x="8383077" y="3216450"/>
            <a:ext cx="3314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Nos images sont affichées normalement pas d’</a:t>
            </a:r>
            <a:r>
              <a:rPr lang="fr-FR" dirty="0" err="1"/>
              <a:t>img-circle</a:t>
            </a:r>
            <a:r>
              <a:rPr lang="fr-FR" dirty="0"/>
              <a:t>, rounded ou autres.</a:t>
            </a: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B4A36A81-BED2-4880-8AED-EF86CCF0BDFB}"/>
              </a:ext>
            </a:extLst>
          </p:cNvPr>
          <p:cNvCxnSpPr/>
          <p:nvPr/>
        </p:nvCxnSpPr>
        <p:spPr>
          <a:xfrm>
            <a:off x="6096000" y="3886200"/>
            <a:ext cx="2212731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424653"/>
      </p:ext>
    </p:extLst>
  </p:cSld>
  <p:clrMapOvr>
    <a:masterClrMapping/>
  </p:clrMapOvr>
</p:sld>
</file>

<file path=ppt/theme/theme1.xml><?xml version="1.0" encoding="utf-8"?>
<a:theme xmlns:a="http://schemas.openxmlformats.org/drawingml/2006/main" name="Brin">
  <a:themeElements>
    <a:clrScheme name="Wisp">
      <a:dk1>
        <a:sysClr val="windowText" lastClr="000000"/>
      </a:dk1>
      <a:lt1>
        <a:sysClr val="window" lastClr="FFFFFF"/>
      </a:lt1>
      <a:dk2>
        <a:srgbClr val="647252"/>
      </a:dk2>
      <a:lt2>
        <a:srgbClr val="EAE8CF"/>
      </a:lt2>
      <a:accent1>
        <a:srgbClr val="E78712"/>
      </a:accent1>
      <a:accent2>
        <a:srgbClr val="B73C26"/>
      </a:accent2>
      <a:accent3>
        <a:srgbClr val="865331"/>
      </a:accent3>
      <a:accent4>
        <a:srgbClr val="B38648"/>
      </a:accent4>
      <a:accent5>
        <a:srgbClr val="BBB473"/>
      </a:accent5>
      <a:accent6>
        <a:srgbClr val="849276"/>
      </a:accent6>
      <a:hlink>
        <a:srgbClr val="FDAB2A"/>
      </a:hlink>
      <a:folHlink>
        <a:srgbClr val="CCB182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54F6613E-5ED7-40ED-90A8-F639BE712C0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339</Words>
  <Application>Microsoft Office PowerPoint</Application>
  <PresentationFormat>Grand écran</PresentationFormat>
  <Paragraphs>73</Paragraphs>
  <Slides>13</Slides>
  <Notes>0</Notes>
  <HiddenSlides>0</HiddenSlides>
  <MMClips>0</MMClips>
  <ScaleCrop>false</ScaleCrop>
  <HeadingPairs>
    <vt:vector size="8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9" baseType="lpstr">
      <vt:lpstr>Arial</vt:lpstr>
      <vt:lpstr>Century Gothic</vt:lpstr>
      <vt:lpstr>Wingdings</vt:lpstr>
      <vt:lpstr>Wingdings 3</vt:lpstr>
      <vt:lpstr>Brin</vt:lpstr>
      <vt:lpstr>Acrobat Document</vt:lpstr>
      <vt:lpstr> Web Dynamique  E-Commerce de l’ECE Paris</vt:lpstr>
      <vt:lpstr>Sommaire</vt:lpstr>
      <vt:lpstr>Conception du back: le modèle entité association</vt:lpstr>
      <vt:lpstr>Design du front: la storyboard </vt:lpstr>
      <vt:lpstr>Design du front: les wireframes</vt:lpstr>
      <vt:lpstr>Design du front: les wireframes</vt:lpstr>
      <vt:lpstr>Spécifications fonctionnelles des pages web</vt:lpstr>
      <vt:lpstr>Spécifications fonctionnelles</vt:lpstr>
      <vt:lpstr>Spécifications fonctionnelles</vt:lpstr>
      <vt:lpstr>L’utilisation de GIT</vt:lpstr>
      <vt:lpstr>Bilan: l’état du travail réalisé</vt:lpstr>
      <vt:lpstr>Bilans individuel et collectif</vt:lpstr>
      <vt:lpstr>Sitographie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Dynamique: E-Commerce de l’ECE Paris</dc:title>
  <dc:creator>Mathilde Moloux</dc:creator>
  <cp:lastModifiedBy>coline.noireaux@outlook.com</cp:lastModifiedBy>
  <cp:revision>9</cp:revision>
  <dcterms:created xsi:type="dcterms:W3CDTF">2019-05-05T08:42:24Z</dcterms:created>
  <dcterms:modified xsi:type="dcterms:W3CDTF">2019-05-05T15:54:47Z</dcterms:modified>
</cp:coreProperties>
</file>